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11309350" cx="20104100"/>
  <p:notesSz cx="20104100" cy="113093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2" Type="http://schemas.openxmlformats.org/officeDocument/2006/relationships/slide" Target="slides/slide26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fec789b7a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5fec789b7a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fec789b7a_0_12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g5fec789b7a_0_12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6011b34db8_0_3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6011b34db8_0_3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5fec789b7a_0_6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g5fec789b7a_0_6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ec789b7a_0_6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5fec789b7a_0_6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11b34db8_0_1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011b34db8_0_1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11b34db8_0_2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6011b34db8_0_2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908737" y="328075"/>
            <a:ext cx="44037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10353611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91165" y="3523464"/>
            <a:ext cx="8971915" cy="5449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1507807" y="3505898"/>
            <a:ext cx="17088487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908737" y="328075"/>
            <a:ext cx="44037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08737" y="328075"/>
            <a:ext cx="44037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91165" y="3523464"/>
            <a:ext cx="89718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>
            <a:off x="1507807" y="3505898"/>
            <a:ext cx="170886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3015615" y="6333236"/>
            <a:ext cx="14073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 u="none" cap="none" strike="noStrike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1165" y="3523464"/>
            <a:ext cx="8971915" cy="5449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908737" y="328075"/>
            <a:ext cx="44037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 u="none" cap="none" strike="noStrike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591165" y="3523464"/>
            <a:ext cx="89718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6835394" y="10517696"/>
            <a:ext cx="6433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png"/><Relationship Id="rId13" Type="http://schemas.openxmlformats.org/officeDocument/2006/relationships/image" Target="../media/image8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5" Type="http://schemas.openxmlformats.org/officeDocument/2006/relationships/image" Target="../media/image9.png"/><Relationship Id="rId1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46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Relationship Id="rId8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8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5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66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5" Type="http://schemas.openxmlformats.org/officeDocument/2006/relationships/image" Target="../media/image57.png"/><Relationship Id="rId6" Type="http://schemas.openxmlformats.org/officeDocument/2006/relationships/image" Target="../media/image63.png"/><Relationship Id="rId7" Type="http://schemas.openxmlformats.org/officeDocument/2006/relationships/image" Target="../media/image58.png"/><Relationship Id="rId8" Type="http://schemas.openxmlformats.org/officeDocument/2006/relationships/image" Target="../media/image62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png"/><Relationship Id="rId10" Type="http://schemas.openxmlformats.org/officeDocument/2006/relationships/image" Target="../media/image74.png"/><Relationship Id="rId13" Type="http://schemas.openxmlformats.org/officeDocument/2006/relationships/image" Target="../media/image87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6.png"/><Relationship Id="rId8" Type="http://schemas.openxmlformats.org/officeDocument/2006/relationships/image" Target="../media/image6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1.png"/><Relationship Id="rId10" Type="http://schemas.openxmlformats.org/officeDocument/2006/relationships/image" Target="../media/image84.png"/><Relationship Id="rId13" Type="http://schemas.openxmlformats.org/officeDocument/2006/relationships/image" Target="../media/image86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9.png"/><Relationship Id="rId5" Type="http://schemas.openxmlformats.org/officeDocument/2006/relationships/image" Target="../media/image79.png"/><Relationship Id="rId6" Type="http://schemas.openxmlformats.org/officeDocument/2006/relationships/image" Target="../media/image83.png"/><Relationship Id="rId7" Type="http://schemas.openxmlformats.org/officeDocument/2006/relationships/image" Target="../media/image80.png"/><Relationship Id="rId8" Type="http://schemas.openxmlformats.org/officeDocument/2006/relationships/image" Target="../media/image85.png"/></Relationships>
</file>

<file path=ppt/slides/_rels/slide18.xml.rels><?xml version="1.0" encoding="UTF-8" standalone="yes"?><Relationships xmlns="http://schemas.openxmlformats.org/package/2006/relationships"><Relationship Id="rId40" Type="http://schemas.openxmlformats.org/officeDocument/2006/relationships/image" Target="../media/image123.png"/><Relationship Id="rId42" Type="http://schemas.openxmlformats.org/officeDocument/2006/relationships/image" Target="../media/image127.png"/><Relationship Id="rId41" Type="http://schemas.openxmlformats.org/officeDocument/2006/relationships/image" Target="../media/image126.png"/><Relationship Id="rId44" Type="http://schemas.openxmlformats.org/officeDocument/2006/relationships/image" Target="../media/image129.png"/><Relationship Id="rId43" Type="http://schemas.openxmlformats.org/officeDocument/2006/relationships/image" Target="../media/image128.png"/><Relationship Id="rId46" Type="http://schemas.openxmlformats.org/officeDocument/2006/relationships/image" Target="../media/image132.png"/><Relationship Id="rId45" Type="http://schemas.openxmlformats.org/officeDocument/2006/relationships/image" Target="../media/image131.png"/><Relationship Id="rId80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0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48" Type="http://schemas.openxmlformats.org/officeDocument/2006/relationships/image" Target="../media/image134.png"/><Relationship Id="rId47" Type="http://schemas.openxmlformats.org/officeDocument/2006/relationships/image" Target="../media/image133.png"/><Relationship Id="rId49" Type="http://schemas.openxmlformats.org/officeDocument/2006/relationships/image" Target="../media/image135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7" Type="http://schemas.openxmlformats.org/officeDocument/2006/relationships/image" Target="../media/image95.png"/><Relationship Id="rId8" Type="http://schemas.openxmlformats.org/officeDocument/2006/relationships/image" Target="../media/image93.png"/><Relationship Id="rId73" Type="http://schemas.openxmlformats.org/officeDocument/2006/relationships/image" Target="../media/image159.png"/><Relationship Id="rId72" Type="http://schemas.openxmlformats.org/officeDocument/2006/relationships/image" Target="../media/image156.png"/><Relationship Id="rId31" Type="http://schemas.openxmlformats.org/officeDocument/2006/relationships/image" Target="../media/image114.png"/><Relationship Id="rId75" Type="http://schemas.openxmlformats.org/officeDocument/2006/relationships/image" Target="../media/image160.png"/><Relationship Id="rId30" Type="http://schemas.openxmlformats.org/officeDocument/2006/relationships/image" Target="../media/image117.png"/><Relationship Id="rId74" Type="http://schemas.openxmlformats.org/officeDocument/2006/relationships/image" Target="../media/image162.png"/><Relationship Id="rId33" Type="http://schemas.openxmlformats.org/officeDocument/2006/relationships/image" Target="../media/image122.png"/><Relationship Id="rId77" Type="http://schemas.openxmlformats.org/officeDocument/2006/relationships/image" Target="../media/image163.png"/><Relationship Id="rId32" Type="http://schemas.openxmlformats.org/officeDocument/2006/relationships/image" Target="../media/image116.png"/><Relationship Id="rId76" Type="http://schemas.openxmlformats.org/officeDocument/2006/relationships/image" Target="../media/image161.png"/><Relationship Id="rId35" Type="http://schemas.openxmlformats.org/officeDocument/2006/relationships/image" Target="../media/image120.png"/><Relationship Id="rId79" Type="http://schemas.openxmlformats.org/officeDocument/2006/relationships/image" Target="../media/image166.png"/><Relationship Id="rId34" Type="http://schemas.openxmlformats.org/officeDocument/2006/relationships/image" Target="../media/image118.png"/><Relationship Id="rId78" Type="http://schemas.openxmlformats.org/officeDocument/2006/relationships/image" Target="../media/image165.png"/><Relationship Id="rId71" Type="http://schemas.openxmlformats.org/officeDocument/2006/relationships/image" Target="../media/image155.png"/><Relationship Id="rId70" Type="http://schemas.openxmlformats.org/officeDocument/2006/relationships/image" Target="../media/image157.png"/><Relationship Id="rId37" Type="http://schemas.openxmlformats.org/officeDocument/2006/relationships/image" Target="../media/image124.png"/><Relationship Id="rId36" Type="http://schemas.openxmlformats.org/officeDocument/2006/relationships/image" Target="../media/image121.png"/><Relationship Id="rId39" Type="http://schemas.openxmlformats.org/officeDocument/2006/relationships/image" Target="../media/image125.png"/><Relationship Id="rId38" Type="http://schemas.openxmlformats.org/officeDocument/2006/relationships/image" Target="../media/image130.png"/><Relationship Id="rId62" Type="http://schemas.openxmlformats.org/officeDocument/2006/relationships/image" Target="../media/image149.png"/><Relationship Id="rId61" Type="http://schemas.openxmlformats.org/officeDocument/2006/relationships/image" Target="../media/image146.png"/><Relationship Id="rId20" Type="http://schemas.openxmlformats.org/officeDocument/2006/relationships/image" Target="../media/image109.png"/><Relationship Id="rId64" Type="http://schemas.openxmlformats.org/officeDocument/2006/relationships/image" Target="../media/image151.png"/><Relationship Id="rId63" Type="http://schemas.openxmlformats.org/officeDocument/2006/relationships/image" Target="../media/image147.png"/><Relationship Id="rId22" Type="http://schemas.openxmlformats.org/officeDocument/2006/relationships/image" Target="../media/image107.png"/><Relationship Id="rId66" Type="http://schemas.openxmlformats.org/officeDocument/2006/relationships/image" Target="../media/image150.png"/><Relationship Id="rId21" Type="http://schemas.openxmlformats.org/officeDocument/2006/relationships/image" Target="../media/image106.png"/><Relationship Id="rId65" Type="http://schemas.openxmlformats.org/officeDocument/2006/relationships/image" Target="../media/image152.png"/><Relationship Id="rId24" Type="http://schemas.openxmlformats.org/officeDocument/2006/relationships/image" Target="../media/image113.png"/><Relationship Id="rId68" Type="http://schemas.openxmlformats.org/officeDocument/2006/relationships/image" Target="../media/image154.png"/><Relationship Id="rId23" Type="http://schemas.openxmlformats.org/officeDocument/2006/relationships/image" Target="../media/image110.png"/><Relationship Id="rId67" Type="http://schemas.openxmlformats.org/officeDocument/2006/relationships/image" Target="../media/image153.png"/><Relationship Id="rId60" Type="http://schemas.openxmlformats.org/officeDocument/2006/relationships/image" Target="../media/image143.png"/><Relationship Id="rId26" Type="http://schemas.openxmlformats.org/officeDocument/2006/relationships/image" Target="../media/image108.png"/><Relationship Id="rId25" Type="http://schemas.openxmlformats.org/officeDocument/2006/relationships/image" Target="../media/image111.png"/><Relationship Id="rId69" Type="http://schemas.openxmlformats.org/officeDocument/2006/relationships/image" Target="../media/image158.png"/><Relationship Id="rId28" Type="http://schemas.openxmlformats.org/officeDocument/2006/relationships/image" Target="../media/image119.png"/><Relationship Id="rId27" Type="http://schemas.openxmlformats.org/officeDocument/2006/relationships/image" Target="../media/image112.png"/><Relationship Id="rId29" Type="http://schemas.openxmlformats.org/officeDocument/2006/relationships/image" Target="../media/image115.png"/><Relationship Id="rId51" Type="http://schemas.openxmlformats.org/officeDocument/2006/relationships/image" Target="../media/image139.png"/><Relationship Id="rId50" Type="http://schemas.openxmlformats.org/officeDocument/2006/relationships/image" Target="../media/image137.png"/><Relationship Id="rId53" Type="http://schemas.openxmlformats.org/officeDocument/2006/relationships/image" Target="../media/image145.png"/><Relationship Id="rId52" Type="http://schemas.openxmlformats.org/officeDocument/2006/relationships/image" Target="../media/image138.png"/><Relationship Id="rId11" Type="http://schemas.openxmlformats.org/officeDocument/2006/relationships/image" Target="../media/image99.png"/><Relationship Id="rId55" Type="http://schemas.openxmlformats.org/officeDocument/2006/relationships/image" Target="../media/image136.png"/><Relationship Id="rId10" Type="http://schemas.openxmlformats.org/officeDocument/2006/relationships/image" Target="../media/image92.png"/><Relationship Id="rId54" Type="http://schemas.openxmlformats.org/officeDocument/2006/relationships/image" Target="../media/image142.png"/><Relationship Id="rId13" Type="http://schemas.openxmlformats.org/officeDocument/2006/relationships/image" Target="../media/image97.png"/><Relationship Id="rId57" Type="http://schemas.openxmlformats.org/officeDocument/2006/relationships/image" Target="../media/image141.png"/><Relationship Id="rId12" Type="http://schemas.openxmlformats.org/officeDocument/2006/relationships/image" Target="../media/image96.png"/><Relationship Id="rId56" Type="http://schemas.openxmlformats.org/officeDocument/2006/relationships/image" Target="../media/image140.png"/><Relationship Id="rId15" Type="http://schemas.openxmlformats.org/officeDocument/2006/relationships/image" Target="../media/image101.png"/><Relationship Id="rId59" Type="http://schemas.openxmlformats.org/officeDocument/2006/relationships/image" Target="../media/image148.png"/><Relationship Id="rId14" Type="http://schemas.openxmlformats.org/officeDocument/2006/relationships/image" Target="../media/image98.png"/><Relationship Id="rId58" Type="http://schemas.openxmlformats.org/officeDocument/2006/relationships/image" Target="../media/image144.png"/><Relationship Id="rId17" Type="http://schemas.openxmlformats.org/officeDocument/2006/relationships/image" Target="../media/image103.png"/><Relationship Id="rId16" Type="http://schemas.openxmlformats.org/officeDocument/2006/relationships/image" Target="../media/image102.png"/><Relationship Id="rId19" Type="http://schemas.openxmlformats.org/officeDocument/2006/relationships/image" Target="../media/image104.png"/><Relationship Id="rId18" Type="http://schemas.openxmlformats.org/officeDocument/2006/relationships/image" Target="../media/image1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Relationship Id="rId8" Type="http://schemas.openxmlformats.org/officeDocument/2006/relationships/image" Target="../media/image17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2.png"/><Relationship Id="rId13" Type="http://schemas.openxmlformats.org/officeDocument/2006/relationships/image" Target="../media/image2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5" Type="http://schemas.openxmlformats.org/officeDocument/2006/relationships/image" Target="../media/image34.png"/><Relationship Id="rId14" Type="http://schemas.openxmlformats.org/officeDocument/2006/relationships/image" Target="../media/image17.png"/><Relationship Id="rId17" Type="http://schemas.openxmlformats.org/officeDocument/2006/relationships/image" Target="../media/image26.png"/><Relationship Id="rId16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69.png"/><Relationship Id="rId6" Type="http://schemas.openxmlformats.org/officeDocument/2006/relationships/image" Target="../media/image177.png"/><Relationship Id="rId7" Type="http://schemas.openxmlformats.org/officeDocument/2006/relationships/image" Target="../media/image176.png"/><Relationship Id="rId8" Type="http://schemas.openxmlformats.org/officeDocument/2006/relationships/image" Target="../media/image17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vocepodepagarmenos.com.br" TargetMode="External"/><Relationship Id="rId4" Type="http://schemas.openxmlformats.org/officeDocument/2006/relationships/image" Target="../media/image179.png"/><Relationship Id="rId9" Type="http://schemas.openxmlformats.org/officeDocument/2006/relationships/image" Target="../media/image182.png"/><Relationship Id="rId5" Type="http://schemas.openxmlformats.org/officeDocument/2006/relationships/image" Target="../media/image178.png"/><Relationship Id="rId6" Type="http://schemas.openxmlformats.org/officeDocument/2006/relationships/image" Target="../media/image186.png"/><Relationship Id="rId7" Type="http://schemas.openxmlformats.org/officeDocument/2006/relationships/image" Target="../media/image76.png"/><Relationship Id="rId8" Type="http://schemas.openxmlformats.org/officeDocument/2006/relationships/image" Target="../media/image180.png"/><Relationship Id="rId11" Type="http://schemas.openxmlformats.org/officeDocument/2006/relationships/image" Target="../media/image181.png"/><Relationship Id="rId10" Type="http://schemas.openxmlformats.org/officeDocument/2006/relationships/image" Target="../media/image183.png"/><Relationship Id="rId13" Type="http://schemas.openxmlformats.org/officeDocument/2006/relationships/image" Target="../media/image185.png"/><Relationship Id="rId12" Type="http://schemas.openxmlformats.org/officeDocument/2006/relationships/image" Target="../media/image18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5.png"/><Relationship Id="rId5" Type="http://schemas.openxmlformats.org/officeDocument/2006/relationships/image" Target="../media/image193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89.png"/><Relationship Id="rId11" Type="http://schemas.openxmlformats.org/officeDocument/2006/relationships/image" Target="../media/image192.png"/><Relationship Id="rId10" Type="http://schemas.openxmlformats.org/officeDocument/2006/relationships/image" Target="../media/image194.png"/><Relationship Id="rId12" Type="http://schemas.openxmlformats.org/officeDocument/2006/relationships/image" Target="../media/image19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5" Type="http://schemas.openxmlformats.org/officeDocument/2006/relationships/image" Target="../media/image186.png"/><Relationship Id="rId6" Type="http://schemas.openxmlformats.org/officeDocument/2006/relationships/image" Target="../media/image76.png"/><Relationship Id="rId7" Type="http://schemas.openxmlformats.org/officeDocument/2006/relationships/image" Target="../media/image180.png"/><Relationship Id="rId8" Type="http://schemas.openxmlformats.org/officeDocument/2006/relationships/image" Target="../media/image182.png"/><Relationship Id="rId11" Type="http://schemas.openxmlformats.org/officeDocument/2006/relationships/image" Target="../media/image184.png"/><Relationship Id="rId10" Type="http://schemas.openxmlformats.org/officeDocument/2006/relationships/image" Target="../media/image181.png"/><Relationship Id="rId13" Type="http://schemas.openxmlformats.org/officeDocument/2006/relationships/image" Target="../media/image212.png"/><Relationship Id="rId12" Type="http://schemas.openxmlformats.org/officeDocument/2006/relationships/image" Target="../media/image185.png"/><Relationship Id="rId15" Type="http://schemas.openxmlformats.org/officeDocument/2006/relationships/image" Target="../media/image197.png"/><Relationship Id="rId14" Type="http://schemas.openxmlformats.org/officeDocument/2006/relationships/image" Target="../media/image204.png"/><Relationship Id="rId17" Type="http://schemas.openxmlformats.org/officeDocument/2006/relationships/image" Target="../media/image199.png"/><Relationship Id="rId16" Type="http://schemas.openxmlformats.org/officeDocument/2006/relationships/image" Target="../media/image19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3.jpg"/><Relationship Id="rId4" Type="http://schemas.openxmlformats.org/officeDocument/2006/relationships/image" Target="../media/image209.jpg"/><Relationship Id="rId5" Type="http://schemas.openxmlformats.org/officeDocument/2006/relationships/image" Target="../media/image2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Relationship Id="rId5" Type="http://schemas.openxmlformats.org/officeDocument/2006/relationships/image" Target="../media/image200.png"/><Relationship Id="rId6" Type="http://schemas.openxmlformats.org/officeDocument/2006/relationships/image" Target="../media/image203.png"/><Relationship Id="rId7" Type="http://schemas.openxmlformats.org/officeDocument/2006/relationships/image" Target="../media/image211.png"/><Relationship Id="rId8" Type="http://schemas.openxmlformats.org/officeDocument/2006/relationships/image" Target="../media/image208.png"/><Relationship Id="rId11" Type="http://schemas.openxmlformats.org/officeDocument/2006/relationships/image" Target="../media/image206.png"/><Relationship Id="rId10" Type="http://schemas.openxmlformats.org/officeDocument/2006/relationships/image" Target="../media/image207.png"/><Relationship Id="rId12" Type="http://schemas.openxmlformats.org/officeDocument/2006/relationships/image" Target="../media/image2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8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5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8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5.png"/><Relationship Id="rId8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13"/>
          <p:cNvSpPr txBox="1"/>
          <p:nvPr>
            <p:ph type="title"/>
          </p:nvPr>
        </p:nvSpPr>
        <p:spPr>
          <a:xfrm>
            <a:off x="1988501" y="8427100"/>
            <a:ext cx="6998100" cy="2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275">
            <a:noAutofit/>
          </a:bodyPr>
          <a:lstStyle/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95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Quanto as empresas  cobram a mais na  passagem do Busão?</a:t>
            </a:r>
            <a:endParaRPr sz="4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910203" y="1663760"/>
            <a:ext cx="5307330" cy="949325"/>
          </a:xfrm>
          <a:custGeom>
            <a:rect b="b" l="l" r="r" t="t"/>
            <a:pathLst>
              <a:path extrusionOk="0" h="949325" w="5307330">
                <a:moveTo>
                  <a:pt x="5306979" y="949217"/>
                </a:moveTo>
                <a:lnTo>
                  <a:pt x="0" y="949217"/>
                </a:lnTo>
                <a:lnTo>
                  <a:pt x="0" y="0"/>
                </a:lnTo>
                <a:lnTo>
                  <a:pt x="5306979" y="0"/>
                </a:lnTo>
                <a:lnTo>
                  <a:pt x="5306979" y="9492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13"/>
          <p:cNvSpPr/>
          <p:nvPr/>
        </p:nvSpPr>
        <p:spPr>
          <a:xfrm>
            <a:off x="1910203" y="3475894"/>
            <a:ext cx="5307330" cy="949325"/>
          </a:xfrm>
          <a:custGeom>
            <a:rect b="b" l="l" r="r" t="t"/>
            <a:pathLst>
              <a:path extrusionOk="0" h="949325" w="5307330">
                <a:moveTo>
                  <a:pt x="5306979" y="949217"/>
                </a:moveTo>
                <a:lnTo>
                  <a:pt x="0" y="949217"/>
                </a:lnTo>
                <a:lnTo>
                  <a:pt x="0" y="0"/>
                </a:lnTo>
                <a:lnTo>
                  <a:pt x="5306979" y="0"/>
                </a:lnTo>
                <a:lnTo>
                  <a:pt x="5306979" y="9492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13"/>
          <p:cNvSpPr/>
          <p:nvPr/>
        </p:nvSpPr>
        <p:spPr>
          <a:xfrm>
            <a:off x="1910203" y="5244887"/>
            <a:ext cx="6644640" cy="949325"/>
          </a:xfrm>
          <a:custGeom>
            <a:rect b="b" l="l" r="r" t="t"/>
            <a:pathLst>
              <a:path extrusionOk="0" h="949325" w="6644640">
                <a:moveTo>
                  <a:pt x="6644509" y="949217"/>
                </a:moveTo>
                <a:lnTo>
                  <a:pt x="0" y="949217"/>
                </a:lnTo>
                <a:lnTo>
                  <a:pt x="0" y="0"/>
                </a:lnTo>
                <a:lnTo>
                  <a:pt x="6644509" y="0"/>
                </a:lnTo>
                <a:lnTo>
                  <a:pt x="6644509" y="9492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13"/>
          <p:cNvSpPr/>
          <p:nvPr/>
        </p:nvSpPr>
        <p:spPr>
          <a:xfrm>
            <a:off x="1910203" y="7143322"/>
            <a:ext cx="7076440" cy="949325"/>
          </a:xfrm>
          <a:custGeom>
            <a:rect b="b" l="l" r="r" t="t"/>
            <a:pathLst>
              <a:path extrusionOk="0" h="949325" w="7076440">
                <a:moveTo>
                  <a:pt x="7075973" y="949217"/>
                </a:moveTo>
                <a:lnTo>
                  <a:pt x="0" y="949217"/>
                </a:lnTo>
                <a:lnTo>
                  <a:pt x="0" y="0"/>
                </a:lnTo>
                <a:lnTo>
                  <a:pt x="7075973" y="0"/>
                </a:lnTo>
                <a:lnTo>
                  <a:pt x="7075973" y="9492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13"/>
          <p:cNvSpPr/>
          <p:nvPr/>
        </p:nvSpPr>
        <p:spPr>
          <a:xfrm>
            <a:off x="2068668" y="1032324"/>
            <a:ext cx="1279525" cy="1406525"/>
          </a:xfrm>
          <a:custGeom>
            <a:rect b="b" l="l" r="r" t="t"/>
            <a:pathLst>
              <a:path extrusionOk="0" h="1406525" w="1279525">
                <a:moveTo>
                  <a:pt x="209806" y="0"/>
                </a:moveTo>
                <a:lnTo>
                  <a:pt x="61266" y="0"/>
                </a:lnTo>
                <a:lnTo>
                  <a:pt x="26755" y="4855"/>
                </a:lnTo>
                <a:lnTo>
                  <a:pt x="6325" y="19545"/>
                </a:lnTo>
                <a:lnTo>
                  <a:pt x="0" y="44257"/>
                </a:lnTo>
                <a:lnTo>
                  <a:pt x="7802" y="79180"/>
                </a:lnTo>
                <a:lnTo>
                  <a:pt x="461400" y="1342870"/>
                </a:lnTo>
                <a:lnTo>
                  <a:pt x="496058" y="1393119"/>
                </a:lnTo>
                <a:lnTo>
                  <a:pt x="560424" y="1406239"/>
                </a:lnTo>
                <a:lnTo>
                  <a:pt x="720890" y="1406239"/>
                </a:lnTo>
                <a:lnTo>
                  <a:pt x="784490" y="1392625"/>
                </a:lnTo>
                <a:lnTo>
                  <a:pt x="819913" y="1338912"/>
                </a:lnTo>
                <a:lnTo>
                  <a:pt x="923568" y="1049748"/>
                </a:lnTo>
                <a:lnTo>
                  <a:pt x="637667" y="1049748"/>
                </a:lnTo>
                <a:lnTo>
                  <a:pt x="633720" y="1014105"/>
                </a:lnTo>
                <a:lnTo>
                  <a:pt x="625772" y="971370"/>
                </a:lnTo>
                <a:lnTo>
                  <a:pt x="614659" y="918991"/>
                </a:lnTo>
                <a:lnTo>
                  <a:pt x="601686" y="863649"/>
                </a:lnTo>
                <a:lnTo>
                  <a:pt x="588161" y="812027"/>
                </a:lnTo>
                <a:lnTo>
                  <a:pt x="356398" y="73222"/>
                </a:lnTo>
                <a:lnTo>
                  <a:pt x="340187" y="37561"/>
                </a:lnTo>
                <a:lnTo>
                  <a:pt x="272830" y="3367"/>
                </a:lnTo>
                <a:lnTo>
                  <a:pt x="209806" y="0"/>
                </a:lnTo>
                <a:close/>
              </a:path>
              <a:path extrusionOk="0" h="1406525" w="1279525">
                <a:moveTo>
                  <a:pt x="1219953" y="0"/>
                </a:moveTo>
                <a:lnTo>
                  <a:pt x="1075371" y="0"/>
                </a:lnTo>
                <a:lnTo>
                  <a:pt x="1014364" y="3367"/>
                </a:lnTo>
                <a:lnTo>
                  <a:pt x="973387" y="15082"/>
                </a:lnTo>
                <a:lnTo>
                  <a:pt x="930789" y="73222"/>
                </a:lnTo>
                <a:lnTo>
                  <a:pt x="703068" y="814038"/>
                </a:lnTo>
                <a:lnTo>
                  <a:pt x="690471" y="858526"/>
                </a:lnTo>
                <a:lnTo>
                  <a:pt x="679027" y="904150"/>
                </a:lnTo>
                <a:lnTo>
                  <a:pt x="668922" y="951101"/>
                </a:lnTo>
                <a:lnTo>
                  <a:pt x="660340" y="999570"/>
                </a:lnTo>
                <a:lnTo>
                  <a:pt x="653468" y="1049748"/>
                </a:lnTo>
                <a:lnTo>
                  <a:pt x="923568" y="1049748"/>
                </a:lnTo>
                <a:lnTo>
                  <a:pt x="1271480" y="79180"/>
                </a:lnTo>
                <a:lnTo>
                  <a:pt x="1279326" y="44257"/>
                </a:lnTo>
                <a:lnTo>
                  <a:pt x="1273234" y="19545"/>
                </a:lnTo>
                <a:lnTo>
                  <a:pt x="1253384" y="4855"/>
                </a:lnTo>
                <a:lnTo>
                  <a:pt x="121995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13"/>
          <p:cNvSpPr/>
          <p:nvPr/>
        </p:nvSpPr>
        <p:spPr>
          <a:xfrm>
            <a:off x="3374494" y="1002576"/>
            <a:ext cx="1170940" cy="1466215"/>
          </a:xfrm>
          <a:custGeom>
            <a:rect b="b" l="l" r="r" t="t"/>
            <a:pathLst>
              <a:path extrusionOk="0" h="1466214" w="1170939">
                <a:moveTo>
                  <a:pt x="584306" y="0"/>
                </a:moveTo>
                <a:lnTo>
                  <a:pt x="529920" y="1492"/>
                </a:lnTo>
                <a:lnTo>
                  <a:pt x="477927" y="5934"/>
                </a:lnTo>
                <a:lnTo>
                  <a:pt x="428367" y="13276"/>
                </a:lnTo>
                <a:lnTo>
                  <a:pt x="381286" y="23468"/>
                </a:lnTo>
                <a:lnTo>
                  <a:pt x="336725" y="36458"/>
                </a:lnTo>
                <a:lnTo>
                  <a:pt x="294728" y="52197"/>
                </a:lnTo>
                <a:lnTo>
                  <a:pt x="255337" y="70633"/>
                </a:lnTo>
                <a:lnTo>
                  <a:pt x="218596" y="91716"/>
                </a:lnTo>
                <a:lnTo>
                  <a:pt x="184548" y="115396"/>
                </a:lnTo>
                <a:lnTo>
                  <a:pt x="153234" y="141621"/>
                </a:lnTo>
                <a:lnTo>
                  <a:pt x="124700" y="170341"/>
                </a:lnTo>
                <a:lnTo>
                  <a:pt x="98986" y="201507"/>
                </a:lnTo>
                <a:lnTo>
                  <a:pt x="76137" y="235066"/>
                </a:lnTo>
                <a:lnTo>
                  <a:pt x="56195" y="270969"/>
                </a:lnTo>
                <a:lnTo>
                  <a:pt x="39203" y="309165"/>
                </a:lnTo>
                <a:lnTo>
                  <a:pt x="25204" y="349603"/>
                </a:lnTo>
                <a:lnTo>
                  <a:pt x="14242" y="392233"/>
                </a:lnTo>
                <a:lnTo>
                  <a:pt x="6358" y="437005"/>
                </a:lnTo>
                <a:lnTo>
                  <a:pt x="1596" y="483867"/>
                </a:lnTo>
                <a:lnTo>
                  <a:pt x="0" y="532769"/>
                </a:lnTo>
                <a:lnTo>
                  <a:pt x="0" y="932893"/>
                </a:lnTo>
                <a:lnTo>
                  <a:pt x="1596" y="981807"/>
                </a:lnTo>
                <a:lnTo>
                  <a:pt x="6358" y="1028680"/>
                </a:lnTo>
                <a:lnTo>
                  <a:pt x="14242" y="1073459"/>
                </a:lnTo>
                <a:lnTo>
                  <a:pt x="25204" y="1116095"/>
                </a:lnTo>
                <a:lnTo>
                  <a:pt x="39203" y="1156538"/>
                </a:lnTo>
                <a:lnTo>
                  <a:pt x="56195" y="1194736"/>
                </a:lnTo>
                <a:lnTo>
                  <a:pt x="76137" y="1230640"/>
                </a:lnTo>
                <a:lnTo>
                  <a:pt x="98986" y="1264199"/>
                </a:lnTo>
                <a:lnTo>
                  <a:pt x="124700" y="1295363"/>
                </a:lnTo>
                <a:lnTo>
                  <a:pt x="153234" y="1324081"/>
                </a:lnTo>
                <a:lnTo>
                  <a:pt x="184548" y="1350303"/>
                </a:lnTo>
                <a:lnTo>
                  <a:pt x="218596" y="1373979"/>
                </a:lnTo>
                <a:lnTo>
                  <a:pt x="255337" y="1395058"/>
                </a:lnTo>
                <a:lnTo>
                  <a:pt x="294728" y="1413490"/>
                </a:lnTo>
                <a:lnTo>
                  <a:pt x="336725" y="1429225"/>
                </a:lnTo>
                <a:lnTo>
                  <a:pt x="381286" y="1442212"/>
                </a:lnTo>
                <a:lnTo>
                  <a:pt x="428367" y="1452400"/>
                </a:lnTo>
                <a:lnTo>
                  <a:pt x="477927" y="1459740"/>
                </a:lnTo>
                <a:lnTo>
                  <a:pt x="529920" y="1464181"/>
                </a:lnTo>
                <a:lnTo>
                  <a:pt x="584306" y="1465672"/>
                </a:lnTo>
                <a:lnTo>
                  <a:pt x="638957" y="1464181"/>
                </a:lnTo>
                <a:lnTo>
                  <a:pt x="691190" y="1459740"/>
                </a:lnTo>
                <a:lnTo>
                  <a:pt x="740965" y="1452400"/>
                </a:lnTo>
                <a:lnTo>
                  <a:pt x="788239" y="1442212"/>
                </a:lnTo>
                <a:lnTo>
                  <a:pt x="832971" y="1429225"/>
                </a:lnTo>
                <a:lnTo>
                  <a:pt x="875118" y="1413490"/>
                </a:lnTo>
                <a:lnTo>
                  <a:pt x="914640" y="1395058"/>
                </a:lnTo>
                <a:lnTo>
                  <a:pt x="951495" y="1373979"/>
                </a:lnTo>
                <a:lnTo>
                  <a:pt x="985641" y="1350303"/>
                </a:lnTo>
                <a:lnTo>
                  <a:pt x="1017037" y="1324081"/>
                </a:lnTo>
                <a:lnTo>
                  <a:pt x="1045640" y="1295363"/>
                </a:lnTo>
                <a:lnTo>
                  <a:pt x="1071409" y="1264199"/>
                </a:lnTo>
                <a:lnTo>
                  <a:pt x="1094302" y="1230640"/>
                </a:lnTo>
                <a:lnTo>
                  <a:pt x="1114279" y="1194736"/>
                </a:lnTo>
                <a:lnTo>
                  <a:pt x="1125021" y="1170624"/>
                </a:lnTo>
                <a:lnTo>
                  <a:pt x="584306" y="1170624"/>
                </a:lnTo>
                <a:lnTo>
                  <a:pt x="530994" y="1167696"/>
                </a:lnTo>
                <a:lnTo>
                  <a:pt x="483402" y="1158946"/>
                </a:lnTo>
                <a:lnTo>
                  <a:pt x="441678" y="1144423"/>
                </a:lnTo>
                <a:lnTo>
                  <a:pt x="405970" y="1124178"/>
                </a:lnTo>
                <a:lnTo>
                  <a:pt x="376423" y="1098260"/>
                </a:lnTo>
                <a:lnTo>
                  <a:pt x="353187" y="1066720"/>
                </a:lnTo>
                <a:lnTo>
                  <a:pt x="336407" y="1029606"/>
                </a:lnTo>
                <a:lnTo>
                  <a:pt x="326231" y="986970"/>
                </a:lnTo>
                <a:lnTo>
                  <a:pt x="322806" y="938861"/>
                </a:lnTo>
                <a:lnTo>
                  <a:pt x="322806" y="526884"/>
                </a:lnTo>
                <a:lnTo>
                  <a:pt x="326231" y="478775"/>
                </a:lnTo>
                <a:lnTo>
                  <a:pt x="336407" y="436140"/>
                </a:lnTo>
                <a:lnTo>
                  <a:pt x="353187" y="399028"/>
                </a:lnTo>
                <a:lnTo>
                  <a:pt x="376423" y="367489"/>
                </a:lnTo>
                <a:lnTo>
                  <a:pt x="405970" y="341573"/>
                </a:lnTo>
                <a:lnTo>
                  <a:pt x="441678" y="321330"/>
                </a:lnTo>
                <a:lnTo>
                  <a:pt x="483402" y="306808"/>
                </a:lnTo>
                <a:lnTo>
                  <a:pt x="530994" y="298059"/>
                </a:lnTo>
                <a:lnTo>
                  <a:pt x="584306" y="295132"/>
                </a:lnTo>
                <a:lnTo>
                  <a:pt x="1125044" y="295132"/>
                </a:lnTo>
                <a:lnTo>
                  <a:pt x="1114279" y="270969"/>
                </a:lnTo>
                <a:lnTo>
                  <a:pt x="1094302" y="235066"/>
                </a:lnTo>
                <a:lnTo>
                  <a:pt x="1071409" y="201507"/>
                </a:lnTo>
                <a:lnTo>
                  <a:pt x="1045640" y="170341"/>
                </a:lnTo>
                <a:lnTo>
                  <a:pt x="1017037" y="141621"/>
                </a:lnTo>
                <a:lnTo>
                  <a:pt x="985641" y="115396"/>
                </a:lnTo>
                <a:lnTo>
                  <a:pt x="951495" y="91716"/>
                </a:lnTo>
                <a:lnTo>
                  <a:pt x="914640" y="70633"/>
                </a:lnTo>
                <a:lnTo>
                  <a:pt x="875118" y="52197"/>
                </a:lnTo>
                <a:lnTo>
                  <a:pt x="832971" y="36458"/>
                </a:lnTo>
                <a:lnTo>
                  <a:pt x="788239" y="23468"/>
                </a:lnTo>
                <a:lnTo>
                  <a:pt x="740965" y="13276"/>
                </a:lnTo>
                <a:lnTo>
                  <a:pt x="691190" y="5934"/>
                </a:lnTo>
                <a:lnTo>
                  <a:pt x="638957" y="1492"/>
                </a:lnTo>
                <a:lnTo>
                  <a:pt x="584306" y="0"/>
                </a:lnTo>
                <a:close/>
              </a:path>
              <a:path extrusionOk="0" h="1466214" w="1170939">
                <a:moveTo>
                  <a:pt x="1125044" y="295132"/>
                </a:moveTo>
                <a:lnTo>
                  <a:pt x="584306" y="295132"/>
                </a:lnTo>
                <a:lnTo>
                  <a:pt x="639765" y="297993"/>
                </a:lnTo>
                <a:lnTo>
                  <a:pt x="688634" y="306577"/>
                </a:lnTo>
                <a:lnTo>
                  <a:pt x="730931" y="320883"/>
                </a:lnTo>
                <a:lnTo>
                  <a:pt x="766674" y="340911"/>
                </a:lnTo>
                <a:lnTo>
                  <a:pt x="795879" y="366662"/>
                </a:lnTo>
                <a:lnTo>
                  <a:pt x="818563" y="398134"/>
                </a:lnTo>
                <a:lnTo>
                  <a:pt x="834745" y="435329"/>
                </a:lnTo>
                <a:lnTo>
                  <a:pt x="844442" y="478246"/>
                </a:lnTo>
                <a:lnTo>
                  <a:pt x="847670" y="526884"/>
                </a:lnTo>
                <a:lnTo>
                  <a:pt x="847670" y="938861"/>
                </a:lnTo>
                <a:lnTo>
                  <a:pt x="844442" y="987502"/>
                </a:lnTo>
                <a:lnTo>
                  <a:pt x="834745" y="1030421"/>
                </a:lnTo>
                <a:lnTo>
                  <a:pt x="818563" y="1067618"/>
                </a:lnTo>
                <a:lnTo>
                  <a:pt x="795879" y="1099092"/>
                </a:lnTo>
                <a:lnTo>
                  <a:pt x="766674" y="1124843"/>
                </a:lnTo>
                <a:lnTo>
                  <a:pt x="730931" y="1144872"/>
                </a:lnTo>
                <a:lnTo>
                  <a:pt x="688634" y="1159178"/>
                </a:lnTo>
                <a:lnTo>
                  <a:pt x="639765" y="1167762"/>
                </a:lnTo>
                <a:lnTo>
                  <a:pt x="584306" y="1170624"/>
                </a:lnTo>
                <a:lnTo>
                  <a:pt x="1125021" y="1170624"/>
                </a:lnTo>
                <a:lnTo>
                  <a:pt x="1145313" y="1116095"/>
                </a:lnTo>
                <a:lnTo>
                  <a:pt x="1156287" y="1073459"/>
                </a:lnTo>
                <a:lnTo>
                  <a:pt x="1164177" y="1028680"/>
                </a:lnTo>
                <a:lnTo>
                  <a:pt x="1168942" y="981807"/>
                </a:lnTo>
                <a:lnTo>
                  <a:pt x="1170540" y="932893"/>
                </a:lnTo>
                <a:lnTo>
                  <a:pt x="1170540" y="532769"/>
                </a:lnTo>
                <a:lnTo>
                  <a:pt x="1168942" y="483867"/>
                </a:lnTo>
                <a:lnTo>
                  <a:pt x="1164177" y="437005"/>
                </a:lnTo>
                <a:lnTo>
                  <a:pt x="1156287" y="392233"/>
                </a:lnTo>
                <a:lnTo>
                  <a:pt x="1145313" y="349603"/>
                </a:lnTo>
                <a:lnTo>
                  <a:pt x="1131296" y="309165"/>
                </a:lnTo>
                <a:lnTo>
                  <a:pt x="1125044" y="29513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3"/>
          <p:cNvSpPr/>
          <p:nvPr/>
        </p:nvSpPr>
        <p:spPr>
          <a:xfrm>
            <a:off x="4712192" y="1002566"/>
            <a:ext cx="1147445" cy="1466215"/>
          </a:xfrm>
          <a:custGeom>
            <a:rect b="b" l="l" r="r" t="t"/>
            <a:pathLst>
              <a:path extrusionOk="0" h="1466214" w="1147445">
                <a:moveTo>
                  <a:pt x="584233" y="0"/>
                </a:moveTo>
                <a:lnTo>
                  <a:pt x="529847" y="1492"/>
                </a:lnTo>
                <a:lnTo>
                  <a:pt x="477853" y="5934"/>
                </a:lnTo>
                <a:lnTo>
                  <a:pt x="428294" y="13276"/>
                </a:lnTo>
                <a:lnTo>
                  <a:pt x="381213" y="23468"/>
                </a:lnTo>
                <a:lnTo>
                  <a:pt x="336653" y="36459"/>
                </a:lnTo>
                <a:lnTo>
                  <a:pt x="294656" y="52197"/>
                </a:lnTo>
                <a:lnTo>
                  <a:pt x="255266" y="70633"/>
                </a:lnTo>
                <a:lnTo>
                  <a:pt x="218526" y="91717"/>
                </a:lnTo>
                <a:lnTo>
                  <a:pt x="184478" y="115396"/>
                </a:lnTo>
                <a:lnTo>
                  <a:pt x="153166" y="141622"/>
                </a:lnTo>
                <a:lnTo>
                  <a:pt x="124632" y="170343"/>
                </a:lnTo>
                <a:lnTo>
                  <a:pt x="98919" y="201509"/>
                </a:lnTo>
                <a:lnTo>
                  <a:pt x="76071" y="235069"/>
                </a:lnTo>
                <a:lnTo>
                  <a:pt x="56129" y="270973"/>
                </a:lnTo>
                <a:lnTo>
                  <a:pt x="39138" y="309169"/>
                </a:lnTo>
                <a:lnTo>
                  <a:pt x="25140" y="349608"/>
                </a:lnTo>
                <a:lnTo>
                  <a:pt x="14178" y="392240"/>
                </a:lnTo>
                <a:lnTo>
                  <a:pt x="6294" y="437012"/>
                </a:lnTo>
                <a:lnTo>
                  <a:pt x="1533" y="483875"/>
                </a:lnTo>
                <a:lnTo>
                  <a:pt x="0" y="530842"/>
                </a:lnTo>
                <a:lnTo>
                  <a:pt x="2" y="934913"/>
                </a:lnTo>
                <a:lnTo>
                  <a:pt x="1533" y="981818"/>
                </a:lnTo>
                <a:lnTo>
                  <a:pt x="6294" y="1028690"/>
                </a:lnTo>
                <a:lnTo>
                  <a:pt x="14178" y="1073469"/>
                </a:lnTo>
                <a:lnTo>
                  <a:pt x="25140" y="1116105"/>
                </a:lnTo>
                <a:lnTo>
                  <a:pt x="39138" y="1156547"/>
                </a:lnTo>
                <a:lnTo>
                  <a:pt x="56129" y="1194744"/>
                </a:lnTo>
                <a:lnTo>
                  <a:pt x="76071" y="1230647"/>
                </a:lnTo>
                <a:lnTo>
                  <a:pt x="98919" y="1264206"/>
                </a:lnTo>
                <a:lnTo>
                  <a:pt x="124632" y="1295369"/>
                </a:lnTo>
                <a:lnTo>
                  <a:pt x="153166" y="1324086"/>
                </a:lnTo>
                <a:lnTo>
                  <a:pt x="184478" y="1350308"/>
                </a:lnTo>
                <a:lnTo>
                  <a:pt x="218526" y="1373983"/>
                </a:lnTo>
                <a:lnTo>
                  <a:pt x="255266" y="1395061"/>
                </a:lnTo>
                <a:lnTo>
                  <a:pt x="294656" y="1413492"/>
                </a:lnTo>
                <a:lnTo>
                  <a:pt x="336653" y="1429226"/>
                </a:lnTo>
                <a:lnTo>
                  <a:pt x="381213" y="1442213"/>
                </a:lnTo>
                <a:lnTo>
                  <a:pt x="428294" y="1452401"/>
                </a:lnTo>
                <a:lnTo>
                  <a:pt x="477853" y="1459740"/>
                </a:lnTo>
                <a:lnTo>
                  <a:pt x="529847" y="1464181"/>
                </a:lnTo>
                <a:lnTo>
                  <a:pt x="584233" y="1465672"/>
                </a:lnTo>
                <a:lnTo>
                  <a:pt x="640666" y="1464194"/>
                </a:lnTo>
                <a:lnTo>
                  <a:pt x="694431" y="1459740"/>
                </a:lnTo>
                <a:lnTo>
                  <a:pt x="745149" y="1452366"/>
                </a:lnTo>
                <a:lnTo>
                  <a:pt x="793206" y="1442017"/>
                </a:lnTo>
                <a:lnTo>
                  <a:pt x="838477" y="1428710"/>
                </a:lnTo>
                <a:lnTo>
                  <a:pt x="880966" y="1412446"/>
                </a:lnTo>
                <a:lnTo>
                  <a:pt x="920678" y="1393225"/>
                </a:lnTo>
                <a:lnTo>
                  <a:pt x="957614" y="1371045"/>
                </a:lnTo>
                <a:lnTo>
                  <a:pt x="991780" y="1345908"/>
                </a:lnTo>
                <a:lnTo>
                  <a:pt x="1023178" y="1317812"/>
                </a:lnTo>
                <a:lnTo>
                  <a:pt x="1051813" y="1286759"/>
                </a:lnTo>
                <a:lnTo>
                  <a:pt x="1077686" y="1252747"/>
                </a:lnTo>
                <a:lnTo>
                  <a:pt x="1100803" y="1215777"/>
                </a:lnTo>
                <a:lnTo>
                  <a:pt x="1121167" y="1175848"/>
                </a:lnTo>
                <a:lnTo>
                  <a:pt x="1123313" y="1170624"/>
                </a:lnTo>
                <a:lnTo>
                  <a:pt x="584233" y="1170624"/>
                </a:lnTo>
                <a:lnTo>
                  <a:pt x="529348" y="1167691"/>
                </a:lnTo>
                <a:lnTo>
                  <a:pt x="480921" y="1158904"/>
                </a:lnTo>
                <a:lnTo>
                  <a:pt x="438952" y="1144279"/>
                </a:lnTo>
                <a:lnTo>
                  <a:pt x="403440" y="1123835"/>
                </a:lnTo>
                <a:lnTo>
                  <a:pt x="374385" y="1097588"/>
                </a:lnTo>
                <a:lnTo>
                  <a:pt x="351787" y="1065555"/>
                </a:lnTo>
                <a:lnTo>
                  <a:pt x="335645" y="1027753"/>
                </a:lnTo>
                <a:lnTo>
                  <a:pt x="325961" y="984201"/>
                </a:lnTo>
                <a:lnTo>
                  <a:pt x="322733" y="934913"/>
                </a:lnTo>
                <a:lnTo>
                  <a:pt x="322733" y="530842"/>
                </a:lnTo>
                <a:lnTo>
                  <a:pt x="325961" y="481558"/>
                </a:lnTo>
                <a:lnTo>
                  <a:pt x="335645" y="438008"/>
                </a:lnTo>
                <a:lnTo>
                  <a:pt x="351787" y="400208"/>
                </a:lnTo>
                <a:lnTo>
                  <a:pt x="374385" y="368176"/>
                </a:lnTo>
                <a:lnTo>
                  <a:pt x="403440" y="341930"/>
                </a:lnTo>
                <a:lnTo>
                  <a:pt x="438952" y="321486"/>
                </a:lnTo>
                <a:lnTo>
                  <a:pt x="480921" y="306862"/>
                </a:lnTo>
                <a:lnTo>
                  <a:pt x="529348" y="298075"/>
                </a:lnTo>
                <a:lnTo>
                  <a:pt x="584233" y="295142"/>
                </a:lnTo>
                <a:lnTo>
                  <a:pt x="1123317" y="295142"/>
                </a:lnTo>
                <a:lnTo>
                  <a:pt x="1121167" y="289907"/>
                </a:lnTo>
                <a:lnTo>
                  <a:pt x="1100803" y="249975"/>
                </a:lnTo>
                <a:lnTo>
                  <a:pt x="1077686" y="213000"/>
                </a:lnTo>
                <a:lnTo>
                  <a:pt x="1051813" y="178982"/>
                </a:lnTo>
                <a:lnTo>
                  <a:pt x="1023178" y="147921"/>
                </a:lnTo>
                <a:lnTo>
                  <a:pt x="991780" y="119818"/>
                </a:lnTo>
                <a:lnTo>
                  <a:pt x="957614" y="94673"/>
                </a:lnTo>
                <a:lnTo>
                  <a:pt x="920678" y="72485"/>
                </a:lnTo>
                <a:lnTo>
                  <a:pt x="880966" y="53255"/>
                </a:lnTo>
                <a:lnTo>
                  <a:pt x="838477" y="36983"/>
                </a:lnTo>
                <a:lnTo>
                  <a:pt x="793206" y="23669"/>
                </a:lnTo>
                <a:lnTo>
                  <a:pt x="745149" y="13314"/>
                </a:lnTo>
                <a:lnTo>
                  <a:pt x="694304" y="5917"/>
                </a:lnTo>
                <a:lnTo>
                  <a:pt x="640666" y="1479"/>
                </a:lnTo>
                <a:lnTo>
                  <a:pt x="584233" y="0"/>
                </a:lnTo>
                <a:close/>
              </a:path>
              <a:path extrusionOk="0" h="1466214" w="1147445">
                <a:moveTo>
                  <a:pt x="900350" y="966926"/>
                </a:moveTo>
                <a:lnTo>
                  <a:pt x="872648" y="971518"/>
                </a:lnTo>
                <a:lnTo>
                  <a:pt x="851252" y="990974"/>
                </a:lnTo>
                <a:lnTo>
                  <a:pt x="833733" y="1026042"/>
                </a:lnTo>
                <a:lnTo>
                  <a:pt x="811140" y="1070433"/>
                </a:lnTo>
                <a:lnTo>
                  <a:pt x="780945" y="1106638"/>
                </a:lnTo>
                <a:lnTo>
                  <a:pt x="743152" y="1134708"/>
                </a:lnTo>
                <a:lnTo>
                  <a:pt x="697766" y="1154695"/>
                </a:lnTo>
                <a:lnTo>
                  <a:pt x="644791" y="1166650"/>
                </a:lnTo>
                <a:lnTo>
                  <a:pt x="584233" y="1170624"/>
                </a:lnTo>
                <a:lnTo>
                  <a:pt x="1123313" y="1170624"/>
                </a:lnTo>
                <a:lnTo>
                  <a:pt x="1138781" y="1132960"/>
                </a:lnTo>
                <a:lnTo>
                  <a:pt x="1146935" y="1098491"/>
                </a:lnTo>
                <a:lnTo>
                  <a:pt x="1141518" y="1069593"/>
                </a:lnTo>
                <a:lnTo>
                  <a:pt x="1122356" y="1046635"/>
                </a:lnTo>
                <a:lnTo>
                  <a:pt x="1089275" y="1029989"/>
                </a:lnTo>
                <a:lnTo>
                  <a:pt x="936787" y="976451"/>
                </a:lnTo>
                <a:lnTo>
                  <a:pt x="900350" y="966926"/>
                </a:lnTo>
                <a:close/>
              </a:path>
              <a:path extrusionOk="0" h="1466214" w="1147445">
                <a:moveTo>
                  <a:pt x="1123317" y="295142"/>
                </a:moveTo>
                <a:lnTo>
                  <a:pt x="584233" y="295142"/>
                </a:lnTo>
                <a:lnTo>
                  <a:pt x="644791" y="299109"/>
                </a:lnTo>
                <a:lnTo>
                  <a:pt x="697766" y="311050"/>
                </a:lnTo>
                <a:lnTo>
                  <a:pt x="743152" y="331022"/>
                </a:lnTo>
                <a:lnTo>
                  <a:pt x="780945" y="359086"/>
                </a:lnTo>
                <a:lnTo>
                  <a:pt x="811140" y="395300"/>
                </a:lnTo>
                <a:lnTo>
                  <a:pt x="833733" y="439724"/>
                </a:lnTo>
                <a:lnTo>
                  <a:pt x="850969" y="474186"/>
                </a:lnTo>
                <a:lnTo>
                  <a:pt x="871894" y="492690"/>
                </a:lnTo>
                <a:lnTo>
                  <a:pt x="936787" y="489231"/>
                </a:lnTo>
                <a:lnTo>
                  <a:pt x="1089275" y="435766"/>
                </a:lnTo>
                <a:lnTo>
                  <a:pt x="1141518" y="396163"/>
                </a:lnTo>
                <a:lnTo>
                  <a:pt x="1146935" y="367264"/>
                </a:lnTo>
                <a:lnTo>
                  <a:pt x="1138781" y="332796"/>
                </a:lnTo>
                <a:lnTo>
                  <a:pt x="1123317" y="29514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13"/>
          <p:cNvSpPr/>
          <p:nvPr/>
        </p:nvSpPr>
        <p:spPr>
          <a:xfrm>
            <a:off x="6025963" y="628253"/>
            <a:ext cx="978535" cy="1810385"/>
          </a:xfrm>
          <a:custGeom>
            <a:rect b="b" l="l" r="r" t="t"/>
            <a:pathLst>
              <a:path extrusionOk="0" h="1810385" w="978534">
                <a:moveTo>
                  <a:pt x="509063" y="0"/>
                </a:moveTo>
                <a:lnTo>
                  <a:pt x="469472" y="0"/>
                </a:lnTo>
                <a:lnTo>
                  <a:pt x="424095" y="1767"/>
                </a:lnTo>
                <a:lnTo>
                  <a:pt x="363060" y="27591"/>
                </a:lnTo>
                <a:lnTo>
                  <a:pt x="328838" y="59432"/>
                </a:lnTo>
                <a:lnTo>
                  <a:pt x="138697" y="251510"/>
                </a:lnTo>
                <a:lnTo>
                  <a:pt x="122093" y="292386"/>
                </a:lnTo>
                <a:lnTo>
                  <a:pt x="138388" y="305841"/>
                </a:lnTo>
                <a:lnTo>
                  <a:pt x="172319" y="310943"/>
                </a:lnTo>
                <a:lnTo>
                  <a:pt x="285216" y="310943"/>
                </a:lnTo>
                <a:lnTo>
                  <a:pt x="326017" y="310052"/>
                </a:lnTo>
                <a:lnTo>
                  <a:pt x="377145" y="293423"/>
                </a:lnTo>
                <a:lnTo>
                  <a:pt x="481325" y="184172"/>
                </a:lnTo>
                <a:lnTo>
                  <a:pt x="763263" y="184172"/>
                </a:lnTo>
                <a:lnTo>
                  <a:pt x="639781" y="59432"/>
                </a:lnTo>
                <a:lnTo>
                  <a:pt x="604583" y="26738"/>
                </a:lnTo>
                <a:lnTo>
                  <a:pt x="576632" y="8909"/>
                </a:lnTo>
                <a:lnTo>
                  <a:pt x="547577" y="1483"/>
                </a:lnTo>
                <a:lnTo>
                  <a:pt x="509063" y="0"/>
                </a:lnTo>
                <a:close/>
              </a:path>
              <a:path extrusionOk="0" h="1810385" w="978534">
                <a:moveTo>
                  <a:pt x="763263" y="184172"/>
                </a:moveTo>
                <a:lnTo>
                  <a:pt x="481325" y="184172"/>
                </a:lnTo>
                <a:lnTo>
                  <a:pt x="556558" y="271352"/>
                </a:lnTo>
                <a:lnTo>
                  <a:pt x="577933" y="291754"/>
                </a:lnTo>
                <a:lnTo>
                  <a:pt x="601145" y="303783"/>
                </a:lnTo>
                <a:lnTo>
                  <a:pt x="631780" y="309495"/>
                </a:lnTo>
                <a:lnTo>
                  <a:pt x="675424" y="310943"/>
                </a:lnTo>
                <a:lnTo>
                  <a:pt x="796216" y="310943"/>
                </a:lnTo>
                <a:lnTo>
                  <a:pt x="830194" y="305841"/>
                </a:lnTo>
                <a:lnTo>
                  <a:pt x="846512" y="292386"/>
                </a:lnTo>
                <a:lnTo>
                  <a:pt x="846108" y="273351"/>
                </a:lnTo>
                <a:lnTo>
                  <a:pt x="829922" y="251510"/>
                </a:lnTo>
                <a:lnTo>
                  <a:pt x="763263" y="184172"/>
                </a:lnTo>
                <a:close/>
              </a:path>
              <a:path extrusionOk="0" h="1810385" w="978534">
                <a:moveTo>
                  <a:pt x="877502" y="404071"/>
                </a:moveTo>
                <a:lnTo>
                  <a:pt x="81201" y="404071"/>
                </a:lnTo>
                <a:lnTo>
                  <a:pt x="42623" y="408118"/>
                </a:lnTo>
                <a:lnTo>
                  <a:pt x="17587" y="421632"/>
                </a:lnTo>
                <a:lnTo>
                  <a:pt x="4057" y="446668"/>
                </a:lnTo>
                <a:lnTo>
                  <a:pt x="0" y="485283"/>
                </a:lnTo>
                <a:lnTo>
                  <a:pt x="0" y="1729120"/>
                </a:lnTo>
                <a:lnTo>
                  <a:pt x="4057" y="1767693"/>
                </a:lnTo>
                <a:lnTo>
                  <a:pt x="17587" y="1792730"/>
                </a:lnTo>
                <a:lnTo>
                  <a:pt x="42623" y="1806262"/>
                </a:lnTo>
                <a:lnTo>
                  <a:pt x="81201" y="1810321"/>
                </a:lnTo>
                <a:lnTo>
                  <a:pt x="897250" y="1810321"/>
                </a:lnTo>
                <a:lnTo>
                  <a:pt x="935865" y="1806262"/>
                </a:lnTo>
                <a:lnTo>
                  <a:pt x="960901" y="1792730"/>
                </a:lnTo>
                <a:lnTo>
                  <a:pt x="974414" y="1767693"/>
                </a:lnTo>
                <a:lnTo>
                  <a:pt x="978462" y="1729120"/>
                </a:lnTo>
                <a:lnTo>
                  <a:pt x="978462" y="1596380"/>
                </a:lnTo>
                <a:lnTo>
                  <a:pt x="959389" y="1534259"/>
                </a:lnTo>
                <a:lnTo>
                  <a:pt x="897250" y="1515189"/>
                </a:lnTo>
                <a:lnTo>
                  <a:pt x="322869" y="1515189"/>
                </a:lnTo>
                <a:lnTo>
                  <a:pt x="322869" y="1245857"/>
                </a:lnTo>
                <a:lnTo>
                  <a:pt x="778395" y="1245857"/>
                </a:lnTo>
                <a:lnTo>
                  <a:pt x="817004" y="1241798"/>
                </a:lnTo>
                <a:lnTo>
                  <a:pt x="842037" y="1228266"/>
                </a:lnTo>
                <a:lnTo>
                  <a:pt x="855549" y="1203229"/>
                </a:lnTo>
                <a:lnTo>
                  <a:pt x="859596" y="1164655"/>
                </a:lnTo>
                <a:lnTo>
                  <a:pt x="859596" y="1031926"/>
                </a:lnTo>
                <a:lnTo>
                  <a:pt x="855549" y="993614"/>
                </a:lnTo>
                <a:lnTo>
                  <a:pt x="842037" y="969244"/>
                </a:lnTo>
                <a:lnTo>
                  <a:pt x="817004" y="956396"/>
                </a:lnTo>
                <a:lnTo>
                  <a:pt x="778395" y="952651"/>
                </a:lnTo>
                <a:lnTo>
                  <a:pt x="322869" y="952651"/>
                </a:lnTo>
                <a:lnTo>
                  <a:pt x="322869" y="697193"/>
                </a:lnTo>
                <a:lnTo>
                  <a:pt x="877502" y="697193"/>
                </a:lnTo>
                <a:lnTo>
                  <a:pt x="916075" y="693448"/>
                </a:lnTo>
                <a:lnTo>
                  <a:pt x="941112" y="680602"/>
                </a:lnTo>
                <a:lnTo>
                  <a:pt x="954644" y="656235"/>
                </a:lnTo>
                <a:lnTo>
                  <a:pt x="958703" y="617928"/>
                </a:lnTo>
                <a:lnTo>
                  <a:pt x="958703" y="485283"/>
                </a:lnTo>
                <a:lnTo>
                  <a:pt x="954644" y="446668"/>
                </a:lnTo>
                <a:lnTo>
                  <a:pt x="941112" y="421632"/>
                </a:lnTo>
                <a:lnTo>
                  <a:pt x="916075" y="408118"/>
                </a:lnTo>
                <a:lnTo>
                  <a:pt x="877502" y="40407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" name="Google Shape;91;p13"/>
          <p:cNvSpPr/>
          <p:nvPr/>
        </p:nvSpPr>
        <p:spPr>
          <a:xfrm>
            <a:off x="2147767" y="2848949"/>
            <a:ext cx="1097915" cy="1406525"/>
          </a:xfrm>
          <a:custGeom>
            <a:rect b="b" l="l" r="r" t="t"/>
            <a:pathLst>
              <a:path extrusionOk="0" h="1406525" w="1097914">
                <a:moveTo>
                  <a:pt x="612033" y="0"/>
                </a:moveTo>
                <a:lnTo>
                  <a:pt x="81201" y="0"/>
                </a:lnTo>
                <a:lnTo>
                  <a:pt x="42623" y="4045"/>
                </a:lnTo>
                <a:lnTo>
                  <a:pt x="17587" y="17554"/>
                </a:lnTo>
                <a:lnTo>
                  <a:pt x="4057" y="42583"/>
                </a:lnTo>
                <a:lnTo>
                  <a:pt x="0" y="81191"/>
                </a:lnTo>
                <a:lnTo>
                  <a:pt x="0" y="1325027"/>
                </a:lnTo>
                <a:lnTo>
                  <a:pt x="4057" y="1363607"/>
                </a:lnTo>
                <a:lnTo>
                  <a:pt x="17587" y="1388647"/>
                </a:lnTo>
                <a:lnTo>
                  <a:pt x="42623" y="1402180"/>
                </a:lnTo>
                <a:lnTo>
                  <a:pt x="81201" y="1406239"/>
                </a:lnTo>
                <a:lnTo>
                  <a:pt x="241668" y="1406239"/>
                </a:lnTo>
                <a:lnTo>
                  <a:pt x="280246" y="1402180"/>
                </a:lnTo>
                <a:lnTo>
                  <a:pt x="318812" y="1363607"/>
                </a:lnTo>
                <a:lnTo>
                  <a:pt x="322869" y="1325027"/>
                </a:lnTo>
                <a:lnTo>
                  <a:pt x="322869" y="948704"/>
                </a:lnTo>
                <a:lnTo>
                  <a:pt x="612033" y="948704"/>
                </a:lnTo>
                <a:lnTo>
                  <a:pt x="663941" y="946865"/>
                </a:lnTo>
                <a:lnTo>
                  <a:pt x="713340" y="941400"/>
                </a:lnTo>
                <a:lnTo>
                  <a:pt x="760147" y="932384"/>
                </a:lnTo>
                <a:lnTo>
                  <a:pt x="804280" y="919892"/>
                </a:lnTo>
                <a:lnTo>
                  <a:pt x="845657" y="903998"/>
                </a:lnTo>
                <a:lnTo>
                  <a:pt x="884196" y="884779"/>
                </a:lnTo>
                <a:lnTo>
                  <a:pt x="919815" y="862308"/>
                </a:lnTo>
                <a:lnTo>
                  <a:pt x="952431" y="836662"/>
                </a:lnTo>
                <a:lnTo>
                  <a:pt x="981963" y="807916"/>
                </a:lnTo>
                <a:lnTo>
                  <a:pt x="1008328" y="776144"/>
                </a:lnTo>
                <a:lnTo>
                  <a:pt x="1031445" y="741422"/>
                </a:lnTo>
                <a:lnTo>
                  <a:pt x="1051230" y="703826"/>
                </a:lnTo>
                <a:lnTo>
                  <a:pt x="1067602" y="663429"/>
                </a:lnTo>
                <a:lnTo>
                  <a:pt x="1070549" y="653561"/>
                </a:lnTo>
                <a:lnTo>
                  <a:pt x="322869" y="653561"/>
                </a:lnTo>
                <a:lnTo>
                  <a:pt x="322869" y="293111"/>
                </a:lnTo>
                <a:lnTo>
                  <a:pt x="1069194" y="293111"/>
                </a:lnTo>
                <a:lnTo>
                  <a:pt x="1067347" y="286955"/>
                </a:lnTo>
                <a:lnTo>
                  <a:pt x="1050862" y="246420"/>
                </a:lnTo>
                <a:lnTo>
                  <a:pt x="1030958" y="208669"/>
                </a:lnTo>
                <a:lnTo>
                  <a:pt x="1007727" y="173783"/>
                </a:lnTo>
                <a:lnTo>
                  <a:pt x="981256" y="141840"/>
                </a:lnTo>
                <a:lnTo>
                  <a:pt x="951636" y="112922"/>
                </a:lnTo>
                <a:lnTo>
                  <a:pt x="918955" y="87107"/>
                </a:lnTo>
                <a:lnTo>
                  <a:pt x="883305" y="64475"/>
                </a:lnTo>
                <a:lnTo>
                  <a:pt x="844773" y="45107"/>
                </a:lnTo>
                <a:lnTo>
                  <a:pt x="803450" y="29081"/>
                </a:lnTo>
                <a:lnTo>
                  <a:pt x="759425" y="16477"/>
                </a:lnTo>
                <a:lnTo>
                  <a:pt x="712787" y="7376"/>
                </a:lnTo>
                <a:lnTo>
                  <a:pt x="663627" y="1857"/>
                </a:lnTo>
                <a:lnTo>
                  <a:pt x="612033" y="0"/>
                </a:lnTo>
                <a:close/>
              </a:path>
              <a:path extrusionOk="0" h="1406525" w="1097914">
                <a:moveTo>
                  <a:pt x="1069194" y="293111"/>
                </a:moveTo>
                <a:lnTo>
                  <a:pt x="578411" y="293111"/>
                </a:lnTo>
                <a:lnTo>
                  <a:pt x="632625" y="298771"/>
                </a:lnTo>
                <a:lnTo>
                  <a:pt x="678091" y="315271"/>
                </a:lnTo>
                <a:lnTo>
                  <a:pt x="714314" y="341896"/>
                </a:lnTo>
                <a:lnTo>
                  <a:pt x="740801" y="377928"/>
                </a:lnTo>
                <a:lnTo>
                  <a:pt x="757055" y="422651"/>
                </a:lnTo>
                <a:lnTo>
                  <a:pt x="762584" y="475346"/>
                </a:lnTo>
                <a:lnTo>
                  <a:pt x="757055" y="527748"/>
                </a:lnTo>
                <a:lnTo>
                  <a:pt x="740801" y="571727"/>
                </a:lnTo>
                <a:lnTo>
                  <a:pt x="714314" y="606790"/>
                </a:lnTo>
                <a:lnTo>
                  <a:pt x="678091" y="632445"/>
                </a:lnTo>
                <a:lnTo>
                  <a:pt x="632625" y="648200"/>
                </a:lnTo>
                <a:lnTo>
                  <a:pt x="578411" y="653561"/>
                </a:lnTo>
                <a:lnTo>
                  <a:pt x="1070549" y="653561"/>
                </a:lnTo>
                <a:lnTo>
                  <a:pt x="1080479" y="620307"/>
                </a:lnTo>
                <a:lnTo>
                  <a:pt x="1089779" y="574536"/>
                </a:lnTo>
                <a:lnTo>
                  <a:pt x="1095419" y="526191"/>
                </a:lnTo>
                <a:lnTo>
                  <a:pt x="1097317" y="475346"/>
                </a:lnTo>
                <a:lnTo>
                  <a:pt x="1095399" y="424470"/>
                </a:lnTo>
                <a:lnTo>
                  <a:pt x="1089705" y="376060"/>
                </a:lnTo>
                <a:lnTo>
                  <a:pt x="1080324" y="330195"/>
                </a:lnTo>
                <a:lnTo>
                  <a:pt x="1069194" y="29311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" name="Google Shape;92;p13"/>
          <p:cNvSpPr/>
          <p:nvPr/>
        </p:nvSpPr>
        <p:spPr>
          <a:xfrm>
            <a:off x="3376525" y="2819191"/>
            <a:ext cx="1170940" cy="1466215"/>
          </a:xfrm>
          <a:custGeom>
            <a:rect b="b" l="l" r="r" t="t"/>
            <a:pathLst>
              <a:path extrusionOk="0" h="1466214" w="1170939">
                <a:moveTo>
                  <a:pt x="584296" y="0"/>
                </a:moveTo>
                <a:lnTo>
                  <a:pt x="529910" y="1492"/>
                </a:lnTo>
                <a:lnTo>
                  <a:pt x="477916" y="5934"/>
                </a:lnTo>
                <a:lnTo>
                  <a:pt x="428357" y="13276"/>
                </a:lnTo>
                <a:lnTo>
                  <a:pt x="381276" y="23467"/>
                </a:lnTo>
                <a:lnTo>
                  <a:pt x="336716" y="36457"/>
                </a:lnTo>
                <a:lnTo>
                  <a:pt x="294720" y="52195"/>
                </a:lnTo>
                <a:lnTo>
                  <a:pt x="255330" y="70631"/>
                </a:lnTo>
                <a:lnTo>
                  <a:pt x="218589" y="91713"/>
                </a:lnTo>
                <a:lnTo>
                  <a:pt x="184542" y="115392"/>
                </a:lnTo>
                <a:lnTo>
                  <a:pt x="153229" y="141617"/>
                </a:lnTo>
                <a:lnTo>
                  <a:pt x="124695" y="170337"/>
                </a:lnTo>
                <a:lnTo>
                  <a:pt x="98982" y="201502"/>
                </a:lnTo>
                <a:lnTo>
                  <a:pt x="76134" y="235061"/>
                </a:lnTo>
                <a:lnTo>
                  <a:pt x="56193" y="270964"/>
                </a:lnTo>
                <a:lnTo>
                  <a:pt x="39201" y="309160"/>
                </a:lnTo>
                <a:lnTo>
                  <a:pt x="25203" y="349599"/>
                </a:lnTo>
                <a:lnTo>
                  <a:pt x="14241" y="392230"/>
                </a:lnTo>
                <a:lnTo>
                  <a:pt x="6358" y="437002"/>
                </a:lnTo>
                <a:lnTo>
                  <a:pt x="1596" y="483865"/>
                </a:lnTo>
                <a:lnTo>
                  <a:pt x="0" y="532769"/>
                </a:lnTo>
                <a:lnTo>
                  <a:pt x="0" y="932893"/>
                </a:lnTo>
                <a:lnTo>
                  <a:pt x="1596" y="981807"/>
                </a:lnTo>
                <a:lnTo>
                  <a:pt x="6358" y="1028680"/>
                </a:lnTo>
                <a:lnTo>
                  <a:pt x="14241" y="1073459"/>
                </a:lnTo>
                <a:lnTo>
                  <a:pt x="25203" y="1116095"/>
                </a:lnTo>
                <a:lnTo>
                  <a:pt x="39201" y="1156538"/>
                </a:lnTo>
                <a:lnTo>
                  <a:pt x="56193" y="1194736"/>
                </a:lnTo>
                <a:lnTo>
                  <a:pt x="76134" y="1230640"/>
                </a:lnTo>
                <a:lnTo>
                  <a:pt x="98982" y="1264199"/>
                </a:lnTo>
                <a:lnTo>
                  <a:pt x="124695" y="1295363"/>
                </a:lnTo>
                <a:lnTo>
                  <a:pt x="153229" y="1324081"/>
                </a:lnTo>
                <a:lnTo>
                  <a:pt x="184542" y="1350303"/>
                </a:lnTo>
                <a:lnTo>
                  <a:pt x="218589" y="1373979"/>
                </a:lnTo>
                <a:lnTo>
                  <a:pt x="255330" y="1395058"/>
                </a:lnTo>
                <a:lnTo>
                  <a:pt x="294720" y="1413490"/>
                </a:lnTo>
                <a:lnTo>
                  <a:pt x="336716" y="1429225"/>
                </a:lnTo>
                <a:lnTo>
                  <a:pt x="381276" y="1442212"/>
                </a:lnTo>
                <a:lnTo>
                  <a:pt x="428357" y="1452400"/>
                </a:lnTo>
                <a:lnTo>
                  <a:pt x="477916" y="1459740"/>
                </a:lnTo>
                <a:lnTo>
                  <a:pt x="529910" y="1464181"/>
                </a:lnTo>
                <a:lnTo>
                  <a:pt x="584296" y="1465672"/>
                </a:lnTo>
                <a:lnTo>
                  <a:pt x="638947" y="1464181"/>
                </a:lnTo>
                <a:lnTo>
                  <a:pt x="691180" y="1459740"/>
                </a:lnTo>
                <a:lnTo>
                  <a:pt x="740954" y="1452400"/>
                </a:lnTo>
                <a:lnTo>
                  <a:pt x="788228" y="1442212"/>
                </a:lnTo>
                <a:lnTo>
                  <a:pt x="832960" y="1429225"/>
                </a:lnTo>
                <a:lnTo>
                  <a:pt x="875108" y="1413490"/>
                </a:lnTo>
                <a:lnTo>
                  <a:pt x="914630" y="1395058"/>
                </a:lnTo>
                <a:lnTo>
                  <a:pt x="951485" y="1373979"/>
                </a:lnTo>
                <a:lnTo>
                  <a:pt x="985631" y="1350303"/>
                </a:lnTo>
                <a:lnTo>
                  <a:pt x="1017026" y="1324081"/>
                </a:lnTo>
                <a:lnTo>
                  <a:pt x="1045629" y="1295363"/>
                </a:lnTo>
                <a:lnTo>
                  <a:pt x="1071398" y="1264199"/>
                </a:lnTo>
                <a:lnTo>
                  <a:pt x="1094292" y="1230640"/>
                </a:lnTo>
                <a:lnTo>
                  <a:pt x="1114268" y="1194736"/>
                </a:lnTo>
                <a:lnTo>
                  <a:pt x="1125015" y="1170613"/>
                </a:lnTo>
                <a:lnTo>
                  <a:pt x="584296" y="1170613"/>
                </a:lnTo>
                <a:lnTo>
                  <a:pt x="530983" y="1167686"/>
                </a:lnTo>
                <a:lnTo>
                  <a:pt x="483391" y="1158936"/>
                </a:lnTo>
                <a:lnTo>
                  <a:pt x="441668" y="1144415"/>
                </a:lnTo>
                <a:lnTo>
                  <a:pt x="405959" y="1124172"/>
                </a:lnTo>
                <a:lnTo>
                  <a:pt x="376413" y="1098256"/>
                </a:lnTo>
                <a:lnTo>
                  <a:pt x="353176" y="1066717"/>
                </a:lnTo>
                <a:lnTo>
                  <a:pt x="336396" y="1029605"/>
                </a:lnTo>
                <a:lnTo>
                  <a:pt x="326221" y="986970"/>
                </a:lnTo>
                <a:lnTo>
                  <a:pt x="322796" y="938861"/>
                </a:lnTo>
                <a:lnTo>
                  <a:pt x="322796" y="526884"/>
                </a:lnTo>
                <a:lnTo>
                  <a:pt x="326221" y="478775"/>
                </a:lnTo>
                <a:lnTo>
                  <a:pt x="336396" y="436140"/>
                </a:lnTo>
                <a:lnTo>
                  <a:pt x="353176" y="399028"/>
                </a:lnTo>
                <a:lnTo>
                  <a:pt x="376413" y="367489"/>
                </a:lnTo>
                <a:lnTo>
                  <a:pt x="405959" y="341573"/>
                </a:lnTo>
                <a:lnTo>
                  <a:pt x="441668" y="321330"/>
                </a:lnTo>
                <a:lnTo>
                  <a:pt x="483391" y="306808"/>
                </a:lnTo>
                <a:lnTo>
                  <a:pt x="530983" y="298059"/>
                </a:lnTo>
                <a:lnTo>
                  <a:pt x="584296" y="295132"/>
                </a:lnTo>
                <a:lnTo>
                  <a:pt x="1125035" y="295132"/>
                </a:lnTo>
                <a:lnTo>
                  <a:pt x="1114268" y="270964"/>
                </a:lnTo>
                <a:lnTo>
                  <a:pt x="1094292" y="235061"/>
                </a:lnTo>
                <a:lnTo>
                  <a:pt x="1071398" y="201502"/>
                </a:lnTo>
                <a:lnTo>
                  <a:pt x="1045629" y="170337"/>
                </a:lnTo>
                <a:lnTo>
                  <a:pt x="1017026" y="141617"/>
                </a:lnTo>
                <a:lnTo>
                  <a:pt x="985631" y="115392"/>
                </a:lnTo>
                <a:lnTo>
                  <a:pt x="951485" y="91713"/>
                </a:lnTo>
                <a:lnTo>
                  <a:pt x="914630" y="70631"/>
                </a:lnTo>
                <a:lnTo>
                  <a:pt x="875108" y="52195"/>
                </a:lnTo>
                <a:lnTo>
                  <a:pt x="832960" y="36457"/>
                </a:lnTo>
                <a:lnTo>
                  <a:pt x="788228" y="23467"/>
                </a:lnTo>
                <a:lnTo>
                  <a:pt x="740954" y="13276"/>
                </a:lnTo>
                <a:lnTo>
                  <a:pt x="691180" y="5934"/>
                </a:lnTo>
                <a:lnTo>
                  <a:pt x="638947" y="1492"/>
                </a:lnTo>
                <a:lnTo>
                  <a:pt x="584296" y="0"/>
                </a:lnTo>
                <a:close/>
              </a:path>
              <a:path extrusionOk="0" h="1466214" w="1170939">
                <a:moveTo>
                  <a:pt x="1125035" y="295132"/>
                </a:moveTo>
                <a:lnTo>
                  <a:pt x="584296" y="295132"/>
                </a:lnTo>
                <a:lnTo>
                  <a:pt x="639754" y="297993"/>
                </a:lnTo>
                <a:lnTo>
                  <a:pt x="688624" y="306577"/>
                </a:lnTo>
                <a:lnTo>
                  <a:pt x="730921" y="320883"/>
                </a:lnTo>
                <a:lnTo>
                  <a:pt x="766663" y="340911"/>
                </a:lnTo>
                <a:lnTo>
                  <a:pt x="795868" y="366662"/>
                </a:lnTo>
                <a:lnTo>
                  <a:pt x="818553" y="398134"/>
                </a:lnTo>
                <a:lnTo>
                  <a:pt x="834735" y="435329"/>
                </a:lnTo>
                <a:lnTo>
                  <a:pt x="844431" y="478246"/>
                </a:lnTo>
                <a:lnTo>
                  <a:pt x="847660" y="526884"/>
                </a:lnTo>
                <a:lnTo>
                  <a:pt x="847660" y="938861"/>
                </a:lnTo>
                <a:lnTo>
                  <a:pt x="844431" y="987502"/>
                </a:lnTo>
                <a:lnTo>
                  <a:pt x="834735" y="1030420"/>
                </a:lnTo>
                <a:lnTo>
                  <a:pt x="818553" y="1067615"/>
                </a:lnTo>
                <a:lnTo>
                  <a:pt x="795868" y="1099088"/>
                </a:lnTo>
                <a:lnTo>
                  <a:pt x="766663" y="1124837"/>
                </a:lnTo>
                <a:lnTo>
                  <a:pt x="730921" y="1144864"/>
                </a:lnTo>
                <a:lnTo>
                  <a:pt x="688624" y="1159169"/>
                </a:lnTo>
                <a:lnTo>
                  <a:pt x="639754" y="1167752"/>
                </a:lnTo>
                <a:lnTo>
                  <a:pt x="584296" y="1170613"/>
                </a:lnTo>
                <a:lnTo>
                  <a:pt x="1125015" y="1170613"/>
                </a:lnTo>
                <a:lnTo>
                  <a:pt x="1145302" y="1116095"/>
                </a:lnTo>
                <a:lnTo>
                  <a:pt x="1156276" y="1073459"/>
                </a:lnTo>
                <a:lnTo>
                  <a:pt x="1164167" y="1028680"/>
                </a:lnTo>
                <a:lnTo>
                  <a:pt x="1168932" y="981807"/>
                </a:lnTo>
                <a:lnTo>
                  <a:pt x="1170529" y="932893"/>
                </a:lnTo>
                <a:lnTo>
                  <a:pt x="1170529" y="532769"/>
                </a:lnTo>
                <a:lnTo>
                  <a:pt x="1168932" y="483865"/>
                </a:lnTo>
                <a:lnTo>
                  <a:pt x="1164167" y="437002"/>
                </a:lnTo>
                <a:lnTo>
                  <a:pt x="1156276" y="392230"/>
                </a:lnTo>
                <a:lnTo>
                  <a:pt x="1145302" y="349599"/>
                </a:lnTo>
                <a:lnTo>
                  <a:pt x="1131285" y="309160"/>
                </a:lnTo>
                <a:lnTo>
                  <a:pt x="1125035" y="29513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" name="Google Shape;93;p13"/>
          <p:cNvSpPr/>
          <p:nvPr/>
        </p:nvSpPr>
        <p:spPr>
          <a:xfrm>
            <a:off x="4751719" y="2848939"/>
            <a:ext cx="1129030" cy="1406525"/>
          </a:xfrm>
          <a:custGeom>
            <a:rect b="b" l="l" r="r" t="t"/>
            <a:pathLst>
              <a:path extrusionOk="0" h="1406525" w="1129029">
                <a:moveTo>
                  <a:pt x="544705" y="0"/>
                </a:moveTo>
                <a:lnTo>
                  <a:pt x="81201" y="0"/>
                </a:lnTo>
                <a:lnTo>
                  <a:pt x="42623" y="4045"/>
                </a:lnTo>
                <a:lnTo>
                  <a:pt x="17587" y="17555"/>
                </a:lnTo>
                <a:lnTo>
                  <a:pt x="4057" y="42588"/>
                </a:lnTo>
                <a:lnTo>
                  <a:pt x="0" y="81201"/>
                </a:lnTo>
                <a:lnTo>
                  <a:pt x="0" y="1325038"/>
                </a:lnTo>
                <a:lnTo>
                  <a:pt x="4057" y="1363611"/>
                </a:lnTo>
                <a:lnTo>
                  <a:pt x="17587" y="1388648"/>
                </a:lnTo>
                <a:lnTo>
                  <a:pt x="42623" y="1402180"/>
                </a:lnTo>
                <a:lnTo>
                  <a:pt x="81201" y="1406239"/>
                </a:lnTo>
                <a:lnTo>
                  <a:pt x="544705" y="1406239"/>
                </a:lnTo>
                <a:lnTo>
                  <a:pt x="599353" y="1404747"/>
                </a:lnTo>
                <a:lnTo>
                  <a:pt x="651556" y="1400305"/>
                </a:lnTo>
                <a:lnTo>
                  <a:pt x="701274" y="1392963"/>
                </a:lnTo>
                <a:lnTo>
                  <a:pt x="748470" y="1382772"/>
                </a:lnTo>
                <a:lnTo>
                  <a:pt x="793104" y="1369782"/>
                </a:lnTo>
                <a:lnTo>
                  <a:pt x="835138" y="1354044"/>
                </a:lnTo>
                <a:lnTo>
                  <a:pt x="874534" y="1335608"/>
                </a:lnTo>
                <a:lnTo>
                  <a:pt x="911252" y="1314526"/>
                </a:lnTo>
                <a:lnTo>
                  <a:pt x="945255" y="1290847"/>
                </a:lnTo>
                <a:lnTo>
                  <a:pt x="976504" y="1264622"/>
                </a:lnTo>
                <a:lnTo>
                  <a:pt x="1004959" y="1235902"/>
                </a:lnTo>
                <a:lnTo>
                  <a:pt x="1030584" y="1204737"/>
                </a:lnTo>
                <a:lnTo>
                  <a:pt x="1053338" y="1171178"/>
                </a:lnTo>
                <a:lnTo>
                  <a:pt x="1073183" y="1135275"/>
                </a:lnTo>
                <a:lnTo>
                  <a:pt x="1083880" y="1111097"/>
                </a:lnTo>
                <a:lnTo>
                  <a:pt x="322869" y="1111097"/>
                </a:lnTo>
                <a:lnTo>
                  <a:pt x="322869" y="293111"/>
                </a:lnTo>
                <a:lnTo>
                  <a:pt x="1082997" y="293111"/>
                </a:lnTo>
                <a:lnTo>
                  <a:pt x="1073183" y="270927"/>
                </a:lnTo>
                <a:lnTo>
                  <a:pt x="1053338" y="235024"/>
                </a:lnTo>
                <a:lnTo>
                  <a:pt x="1030584" y="201466"/>
                </a:lnTo>
                <a:lnTo>
                  <a:pt x="1004959" y="170303"/>
                </a:lnTo>
                <a:lnTo>
                  <a:pt x="976504" y="141586"/>
                </a:lnTo>
                <a:lnTo>
                  <a:pt x="945255" y="115364"/>
                </a:lnTo>
                <a:lnTo>
                  <a:pt x="911252" y="91689"/>
                </a:lnTo>
                <a:lnTo>
                  <a:pt x="874534" y="70611"/>
                </a:lnTo>
                <a:lnTo>
                  <a:pt x="835138" y="52179"/>
                </a:lnTo>
                <a:lnTo>
                  <a:pt x="793104" y="36445"/>
                </a:lnTo>
                <a:lnTo>
                  <a:pt x="748470" y="23459"/>
                </a:lnTo>
                <a:lnTo>
                  <a:pt x="701274" y="13271"/>
                </a:lnTo>
                <a:lnTo>
                  <a:pt x="651556" y="5932"/>
                </a:lnTo>
                <a:lnTo>
                  <a:pt x="599353" y="1491"/>
                </a:lnTo>
                <a:lnTo>
                  <a:pt x="544705" y="0"/>
                </a:lnTo>
                <a:close/>
              </a:path>
              <a:path extrusionOk="0" h="1406525" w="1129029">
                <a:moveTo>
                  <a:pt x="1082997" y="293111"/>
                </a:moveTo>
                <a:lnTo>
                  <a:pt x="542695" y="293111"/>
                </a:lnTo>
                <a:lnTo>
                  <a:pt x="598223" y="296047"/>
                </a:lnTo>
                <a:lnTo>
                  <a:pt x="647283" y="304866"/>
                </a:lnTo>
                <a:lnTo>
                  <a:pt x="689858" y="319585"/>
                </a:lnTo>
                <a:lnTo>
                  <a:pt x="725931" y="340222"/>
                </a:lnTo>
                <a:lnTo>
                  <a:pt x="755485" y="366794"/>
                </a:lnTo>
                <a:lnTo>
                  <a:pt x="778501" y="399317"/>
                </a:lnTo>
                <a:lnTo>
                  <a:pt x="794963" y="437809"/>
                </a:lnTo>
                <a:lnTo>
                  <a:pt x="804852" y="482287"/>
                </a:lnTo>
                <a:lnTo>
                  <a:pt x="808153" y="532769"/>
                </a:lnTo>
                <a:lnTo>
                  <a:pt x="808153" y="873470"/>
                </a:lnTo>
                <a:lnTo>
                  <a:pt x="804852" y="923350"/>
                </a:lnTo>
                <a:lnTo>
                  <a:pt x="794963" y="967359"/>
                </a:lnTo>
                <a:lnTo>
                  <a:pt x="778501" y="1005497"/>
                </a:lnTo>
                <a:lnTo>
                  <a:pt x="755485" y="1037767"/>
                </a:lnTo>
                <a:lnTo>
                  <a:pt x="725931" y="1064167"/>
                </a:lnTo>
                <a:lnTo>
                  <a:pt x="689858" y="1084700"/>
                </a:lnTo>
                <a:lnTo>
                  <a:pt x="647283" y="1099365"/>
                </a:lnTo>
                <a:lnTo>
                  <a:pt x="598223" y="1108164"/>
                </a:lnTo>
                <a:lnTo>
                  <a:pt x="542695" y="1111097"/>
                </a:lnTo>
                <a:lnTo>
                  <a:pt x="1083880" y="1111097"/>
                </a:lnTo>
                <a:lnTo>
                  <a:pt x="1103993" y="1056640"/>
                </a:lnTo>
                <a:lnTo>
                  <a:pt x="1114881" y="1014009"/>
                </a:lnTo>
                <a:lnTo>
                  <a:pt x="1122706" y="969237"/>
                </a:lnTo>
                <a:lnTo>
                  <a:pt x="1127429" y="922374"/>
                </a:lnTo>
                <a:lnTo>
                  <a:pt x="1129012" y="873470"/>
                </a:lnTo>
                <a:lnTo>
                  <a:pt x="1129012" y="532769"/>
                </a:lnTo>
                <a:lnTo>
                  <a:pt x="1127429" y="483854"/>
                </a:lnTo>
                <a:lnTo>
                  <a:pt x="1122706" y="436982"/>
                </a:lnTo>
                <a:lnTo>
                  <a:pt x="1114881" y="392203"/>
                </a:lnTo>
                <a:lnTo>
                  <a:pt x="1103993" y="349567"/>
                </a:lnTo>
                <a:lnTo>
                  <a:pt x="1090081" y="309125"/>
                </a:lnTo>
                <a:lnTo>
                  <a:pt x="1082997" y="29311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3"/>
          <p:cNvSpPr/>
          <p:nvPr/>
        </p:nvSpPr>
        <p:spPr>
          <a:xfrm>
            <a:off x="6085385" y="2848939"/>
            <a:ext cx="978535" cy="1406525"/>
          </a:xfrm>
          <a:custGeom>
            <a:rect b="b" l="l" r="r" t="t"/>
            <a:pathLst>
              <a:path extrusionOk="0" h="1406525" w="978534">
                <a:moveTo>
                  <a:pt x="877418" y="0"/>
                </a:moveTo>
                <a:lnTo>
                  <a:pt x="81201" y="0"/>
                </a:lnTo>
                <a:lnTo>
                  <a:pt x="42627" y="4047"/>
                </a:lnTo>
                <a:lnTo>
                  <a:pt x="17591" y="17559"/>
                </a:lnTo>
                <a:lnTo>
                  <a:pt x="4059" y="42592"/>
                </a:lnTo>
                <a:lnTo>
                  <a:pt x="0" y="81201"/>
                </a:lnTo>
                <a:lnTo>
                  <a:pt x="0" y="1325038"/>
                </a:lnTo>
                <a:lnTo>
                  <a:pt x="4059" y="1363616"/>
                </a:lnTo>
                <a:lnTo>
                  <a:pt x="17591" y="1388652"/>
                </a:lnTo>
                <a:lnTo>
                  <a:pt x="42627" y="1402182"/>
                </a:lnTo>
                <a:lnTo>
                  <a:pt x="81201" y="1406239"/>
                </a:lnTo>
                <a:lnTo>
                  <a:pt x="897260" y="1406239"/>
                </a:lnTo>
                <a:lnTo>
                  <a:pt x="935869" y="1402182"/>
                </a:lnTo>
                <a:lnTo>
                  <a:pt x="960902" y="1388652"/>
                </a:lnTo>
                <a:lnTo>
                  <a:pt x="974415" y="1363616"/>
                </a:lnTo>
                <a:lnTo>
                  <a:pt x="978462" y="1325038"/>
                </a:lnTo>
                <a:lnTo>
                  <a:pt x="978462" y="1192309"/>
                </a:lnTo>
                <a:lnTo>
                  <a:pt x="959390" y="1130178"/>
                </a:lnTo>
                <a:lnTo>
                  <a:pt x="897260" y="1111107"/>
                </a:lnTo>
                <a:lnTo>
                  <a:pt x="322880" y="1111107"/>
                </a:lnTo>
                <a:lnTo>
                  <a:pt x="322880" y="841775"/>
                </a:lnTo>
                <a:lnTo>
                  <a:pt x="778395" y="841775"/>
                </a:lnTo>
                <a:lnTo>
                  <a:pt x="817008" y="837717"/>
                </a:lnTo>
                <a:lnTo>
                  <a:pt x="842041" y="824188"/>
                </a:lnTo>
                <a:lnTo>
                  <a:pt x="855551" y="799151"/>
                </a:lnTo>
                <a:lnTo>
                  <a:pt x="859596" y="760573"/>
                </a:lnTo>
                <a:lnTo>
                  <a:pt x="859596" y="627844"/>
                </a:lnTo>
                <a:lnTo>
                  <a:pt x="855551" y="589538"/>
                </a:lnTo>
                <a:lnTo>
                  <a:pt x="842041" y="565171"/>
                </a:lnTo>
                <a:lnTo>
                  <a:pt x="817008" y="552324"/>
                </a:lnTo>
                <a:lnTo>
                  <a:pt x="778395" y="548580"/>
                </a:lnTo>
                <a:lnTo>
                  <a:pt x="322880" y="548580"/>
                </a:lnTo>
                <a:lnTo>
                  <a:pt x="322880" y="293121"/>
                </a:lnTo>
                <a:lnTo>
                  <a:pt x="877418" y="293121"/>
                </a:lnTo>
                <a:lnTo>
                  <a:pt x="916044" y="289377"/>
                </a:lnTo>
                <a:lnTo>
                  <a:pt x="941106" y="276529"/>
                </a:lnTo>
                <a:lnTo>
                  <a:pt x="954644" y="252159"/>
                </a:lnTo>
                <a:lnTo>
                  <a:pt x="958703" y="213846"/>
                </a:lnTo>
                <a:lnTo>
                  <a:pt x="958703" y="81201"/>
                </a:lnTo>
                <a:lnTo>
                  <a:pt x="954644" y="42592"/>
                </a:lnTo>
                <a:lnTo>
                  <a:pt x="941106" y="17559"/>
                </a:lnTo>
                <a:lnTo>
                  <a:pt x="916044" y="4047"/>
                </a:lnTo>
                <a:lnTo>
                  <a:pt x="877418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3"/>
          <p:cNvSpPr/>
          <p:nvPr/>
        </p:nvSpPr>
        <p:spPr>
          <a:xfrm>
            <a:off x="2147767" y="4665543"/>
            <a:ext cx="1097915" cy="1406525"/>
          </a:xfrm>
          <a:custGeom>
            <a:rect b="b" l="l" r="r" t="t"/>
            <a:pathLst>
              <a:path extrusionOk="0" h="1406525" w="1097914">
                <a:moveTo>
                  <a:pt x="612033" y="0"/>
                </a:moveTo>
                <a:lnTo>
                  <a:pt x="81201" y="0"/>
                </a:lnTo>
                <a:lnTo>
                  <a:pt x="42623" y="4047"/>
                </a:lnTo>
                <a:lnTo>
                  <a:pt x="17587" y="17559"/>
                </a:lnTo>
                <a:lnTo>
                  <a:pt x="4057" y="42592"/>
                </a:lnTo>
                <a:lnTo>
                  <a:pt x="0" y="81201"/>
                </a:lnTo>
                <a:lnTo>
                  <a:pt x="0" y="1325038"/>
                </a:lnTo>
                <a:lnTo>
                  <a:pt x="4057" y="1363616"/>
                </a:lnTo>
                <a:lnTo>
                  <a:pt x="17587" y="1388652"/>
                </a:lnTo>
                <a:lnTo>
                  <a:pt x="42623" y="1402182"/>
                </a:lnTo>
                <a:lnTo>
                  <a:pt x="81201" y="1406239"/>
                </a:lnTo>
                <a:lnTo>
                  <a:pt x="241668" y="1406239"/>
                </a:lnTo>
                <a:lnTo>
                  <a:pt x="280246" y="1402182"/>
                </a:lnTo>
                <a:lnTo>
                  <a:pt x="318812" y="1363616"/>
                </a:lnTo>
                <a:lnTo>
                  <a:pt x="322869" y="1325038"/>
                </a:lnTo>
                <a:lnTo>
                  <a:pt x="322869" y="948704"/>
                </a:lnTo>
                <a:lnTo>
                  <a:pt x="612033" y="948704"/>
                </a:lnTo>
                <a:lnTo>
                  <a:pt x="663941" y="946865"/>
                </a:lnTo>
                <a:lnTo>
                  <a:pt x="713340" y="941401"/>
                </a:lnTo>
                <a:lnTo>
                  <a:pt x="760147" y="932385"/>
                </a:lnTo>
                <a:lnTo>
                  <a:pt x="804280" y="919893"/>
                </a:lnTo>
                <a:lnTo>
                  <a:pt x="845657" y="904000"/>
                </a:lnTo>
                <a:lnTo>
                  <a:pt x="884196" y="884782"/>
                </a:lnTo>
                <a:lnTo>
                  <a:pt x="919815" y="862312"/>
                </a:lnTo>
                <a:lnTo>
                  <a:pt x="952431" y="836667"/>
                </a:lnTo>
                <a:lnTo>
                  <a:pt x="981963" y="807922"/>
                </a:lnTo>
                <a:lnTo>
                  <a:pt x="1008328" y="776151"/>
                </a:lnTo>
                <a:lnTo>
                  <a:pt x="1031445" y="741430"/>
                </a:lnTo>
                <a:lnTo>
                  <a:pt x="1051230" y="703834"/>
                </a:lnTo>
                <a:lnTo>
                  <a:pt x="1067602" y="663438"/>
                </a:lnTo>
                <a:lnTo>
                  <a:pt x="1070549" y="653571"/>
                </a:lnTo>
                <a:lnTo>
                  <a:pt x="322869" y="653571"/>
                </a:lnTo>
                <a:lnTo>
                  <a:pt x="322869" y="293121"/>
                </a:lnTo>
                <a:lnTo>
                  <a:pt x="1069195" y="293121"/>
                </a:lnTo>
                <a:lnTo>
                  <a:pt x="1067347" y="286964"/>
                </a:lnTo>
                <a:lnTo>
                  <a:pt x="1050862" y="246428"/>
                </a:lnTo>
                <a:lnTo>
                  <a:pt x="1030958" y="208677"/>
                </a:lnTo>
                <a:lnTo>
                  <a:pt x="1007727" y="173789"/>
                </a:lnTo>
                <a:lnTo>
                  <a:pt x="981256" y="141846"/>
                </a:lnTo>
                <a:lnTo>
                  <a:pt x="951636" y="112927"/>
                </a:lnTo>
                <a:lnTo>
                  <a:pt x="918955" y="87111"/>
                </a:lnTo>
                <a:lnTo>
                  <a:pt x="883305" y="64478"/>
                </a:lnTo>
                <a:lnTo>
                  <a:pt x="844773" y="45109"/>
                </a:lnTo>
                <a:lnTo>
                  <a:pt x="803450" y="29082"/>
                </a:lnTo>
                <a:lnTo>
                  <a:pt x="759425" y="16478"/>
                </a:lnTo>
                <a:lnTo>
                  <a:pt x="712787" y="7377"/>
                </a:lnTo>
                <a:lnTo>
                  <a:pt x="663627" y="1857"/>
                </a:lnTo>
                <a:lnTo>
                  <a:pt x="612033" y="0"/>
                </a:lnTo>
                <a:close/>
              </a:path>
              <a:path extrusionOk="0" h="1406525" w="1097914">
                <a:moveTo>
                  <a:pt x="1069195" y="293121"/>
                </a:moveTo>
                <a:lnTo>
                  <a:pt x="578411" y="293121"/>
                </a:lnTo>
                <a:lnTo>
                  <a:pt x="632625" y="298781"/>
                </a:lnTo>
                <a:lnTo>
                  <a:pt x="678091" y="315282"/>
                </a:lnTo>
                <a:lnTo>
                  <a:pt x="714314" y="341907"/>
                </a:lnTo>
                <a:lnTo>
                  <a:pt x="740801" y="377939"/>
                </a:lnTo>
                <a:lnTo>
                  <a:pt x="757055" y="422661"/>
                </a:lnTo>
                <a:lnTo>
                  <a:pt x="762584" y="475357"/>
                </a:lnTo>
                <a:lnTo>
                  <a:pt x="757055" y="527758"/>
                </a:lnTo>
                <a:lnTo>
                  <a:pt x="740801" y="571737"/>
                </a:lnTo>
                <a:lnTo>
                  <a:pt x="714314" y="606800"/>
                </a:lnTo>
                <a:lnTo>
                  <a:pt x="678091" y="632456"/>
                </a:lnTo>
                <a:lnTo>
                  <a:pt x="632625" y="648210"/>
                </a:lnTo>
                <a:lnTo>
                  <a:pt x="578411" y="653571"/>
                </a:lnTo>
                <a:lnTo>
                  <a:pt x="1070549" y="653571"/>
                </a:lnTo>
                <a:lnTo>
                  <a:pt x="1080479" y="620317"/>
                </a:lnTo>
                <a:lnTo>
                  <a:pt x="1089779" y="574546"/>
                </a:lnTo>
                <a:lnTo>
                  <a:pt x="1095419" y="526201"/>
                </a:lnTo>
                <a:lnTo>
                  <a:pt x="1097317" y="475357"/>
                </a:lnTo>
                <a:lnTo>
                  <a:pt x="1095399" y="424481"/>
                </a:lnTo>
                <a:lnTo>
                  <a:pt x="1089705" y="376070"/>
                </a:lnTo>
                <a:lnTo>
                  <a:pt x="1080324" y="330204"/>
                </a:lnTo>
                <a:lnTo>
                  <a:pt x="1069195" y="29312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3"/>
          <p:cNvSpPr/>
          <p:nvPr/>
        </p:nvSpPr>
        <p:spPr>
          <a:xfrm>
            <a:off x="3216134" y="4665543"/>
            <a:ext cx="1313180" cy="1406525"/>
          </a:xfrm>
          <a:custGeom>
            <a:rect b="b" l="l" r="r" t="t"/>
            <a:pathLst>
              <a:path extrusionOk="0" h="1406525" w="1313179">
                <a:moveTo>
                  <a:pt x="732750" y="0"/>
                </a:moveTo>
                <a:lnTo>
                  <a:pt x="580189" y="0"/>
                </a:lnTo>
                <a:lnTo>
                  <a:pt x="542997" y="3003"/>
                </a:lnTo>
                <a:lnTo>
                  <a:pt x="496077" y="34261"/>
                </a:lnTo>
                <a:lnTo>
                  <a:pt x="7819" y="1326985"/>
                </a:lnTo>
                <a:lnTo>
                  <a:pt x="0" y="1361955"/>
                </a:lnTo>
                <a:lnTo>
                  <a:pt x="6304" y="1386689"/>
                </a:lnTo>
                <a:lnTo>
                  <a:pt x="26732" y="1401385"/>
                </a:lnTo>
                <a:lnTo>
                  <a:pt x="61284" y="1406239"/>
                </a:lnTo>
                <a:lnTo>
                  <a:pt x="197960" y="1406239"/>
                </a:lnTo>
                <a:lnTo>
                  <a:pt x="258448" y="1402860"/>
                </a:lnTo>
                <a:lnTo>
                  <a:pt x="298495" y="1391121"/>
                </a:lnTo>
                <a:lnTo>
                  <a:pt x="342542" y="1332943"/>
                </a:lnTo>
                <a:lnTo>
                  <a:pt x="405922" y="1146750"/>
                </a:lnTo>
                <a:lnTo>
                  <a:pt x="1237604" y="1146750"/>
                </a:lnTo>
                <a:lnTo>
                  <a:pt x="1139673" y="885323"/>
                </a:lnTo>
                <a:lnTo>
                  <a:pt x="491072" y="885323"/>
                </a:lnTo>
                <a:lnTo>
                  <a:pt x="594053" y="576317"/>
                </a:lnTo>
                <a:lnTo>
                  <a:pt x="608573" y="529640"/>
                </a:lnTo>
                <a:lnTo>
                  <a:pt x="620400" y="482736"/>
                </a:lnTo>
                <a:lnTo>
                  <a:pt x="629476" y="435715"/>
                </a:lnTo>
                <a:lnTo>
                  <a:pt x="635742" y="388689"/>
                </a:lnTo>
                <a:lnTo>
                  <a:pt x="639140" y="341767"/>
                </a:lnTo>
                <a:lnTo>
                  <a:pt x="639612" y="295059"/>
                </a:lnTo>
                <a:lnTo>
                  <a:pt x="918560" y="295059"/>
                </a:lnTo>
                <a:lnTo>
                  <a:pt x="831773" y="63380"/>
                </a:lnTo>
                <a:lnTo>
                  <a:pt x="816856" y="32591"/>
                </a:lnTo>
                <a:lnTo>
                  <a:pt x="797108" y="13125"/>
                </a:lnTo>
                <a:lnTo>
                  <a:pt x="769937" y="2941"/>
                </a:lnTo>
                <a:lnTo>
                  <a:pt x="732750" y="0"/>
                </a:lnTo>
                <a:close/>
              </a:path>
              <a:path extrusionOk="0" h="1406525" w="1313179">
                <a:moveTo>
                  <a:pt x="1237604" y="1146750"/>
                </a:moveTo>
                <a:lnTo>
                  <a:pt x="895154" y="1146750"/>
                </a:lnTo>
                <a:lnTo>
                  <a:pt x="956523" y="1332943"/>
                </a:lnTo>
                <a:lnTo>
                  <a:pt x="973294" y="1368616"/>
                </a:lnTo>
                <a:lnTo>
                  <a:pt x="1000097" y="1391121"/>
                </a:lnTo>
                <a:lnTo>
                  <a:pt x="1041763" y="1402860"/>
                </a:lnTo>
                <a:lnTo>
                  <a:pt x="1103126" y="1406239"/>
                </a:lnTo>
                <a:lnTo>
                  <a:pt x="1251656" y="1406239"/>
                </a:lnTo>
                <a:lnTo>
                  <a:pt x="1286202" y="1401385"/>
                </a:lnTo>
                <a:lnTo>
                  <a:pt x="1306628" y="1386689"/>
                </a:lnTo>
                <a:lnTo>
                  <a:pt x="1312934" y="1361955"/>
                </a:lnTo>
                <a:lnTo>
                  <a:pt x="1305120" y="1326985"/>
                </a:lnTo>
                <a:lnTo>
                  <a:pt x="1237604" y="1146750"/>
                </a:lnTo>
                <a:close/>
              </a:path>
              <a:path extrusionOk="0" h="1406525" w="1313179">
                <a:moveTo>
                  <a:pt x="918560" y="295059"/>
                </a:moveTo>
                <a:lnTo>
                  <a:pt x="659443" y="295059"/>
                </a:lnTo>
                <a:lnTo>
                  <a:pt x="661464" y="332712"/>
                </a:lnTo>
                <a:lnTo>
                  <a:pt x="671610" y="417746"/>
                </a:lnTo>
                <a:lnTo>
                  <a:pt x="681686" y="470491"/>
                </a:lnTo>
                <a:lnTo>
                  <a:pt x="694327" y="525228"/>
                </a:lnTo>
                <a:lnTo>
                  <a:pt x="708960" y="578338"/>
                </a:lnTo>
                <a:lnTo>
                  <a:pt x="811931" y="885323"/>
                </a:lnTo>
                <a:lnTo>
                  <a:pt x="1139673" y="885323"/>
                </a:lnTo>
                <a:lnTo>
                  <a:pt x="918560" y="295059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" name="Google Shape;97;p13"/>
          <p:cNvSpPr/>
          <p:nvPr/>
        </p:nvSpPr>
        <p:spPr>
          <a:xfrm>
            <a:off x="4551798" y="4635796"/>
            <a:ext cx="1170940" cy="1466215"/>
          </a:xfrm>
          <a:custGeom>
            <a:rect b="b" l="l" r="r" t="t"/>
            <a:pathLst>
              <a:path extrusionOk="0" h="1466214" w="1170939">
                <a:moveTo>
                  <a:pt x="584243" y="0"/>
                </a:moveTo>
                <a:lnTo>
                  <a:pt x="529857" y="1492"/>
                </a:lnTo>
                <a:lnTo>
                  <a:pt x="477863" y="5934"/>
                </a:lnTo>
                <a:lnTo>
                  <a:pt x="428304" y="13276"/>
                </a:lnTo>
                <a:lnTo>
                  <a:pt x="381223" y="23468"/>
                </a:lnTo>
                <a:lnTo>
                  <a:pt x="336662" y="36459"/>
                </a:lnTo>
                <a:lnTo>
                  <a:pt x="294665" y="52197"/>
                </a:lnTo>
                <a:lnTo>
                  <a:pt x="255274" y="70633"/>
                </a:lnTo>
                <a:lnTo>
                  <a:pt x="218533" y="91717"/>
                </a:lnTo>
                <a:lnTo>
                  <a:pt x="184484" y="115396"/>
                </a:lnTo>
                <a:lnTo>
                  <a:pt x="153171" y="141622"/>
                </a:lnTo>
                <a:lnTo>
                  <a:pt x="124636" y="170343"/>
                </a:lnTo>
                <a:lnTo>
                  <a:pt x="98923" y="201509"/>
                </a:lnTo>
                <a:lnTo>
                  <a:pt x="76074" y="235069"/>
                </a:lnTo>
                <a:lnTo>
                  <a:pt x="56132" y="270973"/>
                </a:lnTo>
                <a:lnTo>
                  <a:pt x="39140" y="309169"/>
                </a:lnTo>
                <a:lnTo>
                  <a:pt x="25141" y="349608"/>
                </a:lnTo>
                <a:lnTo>
                  <a:pt x="14178" y="392240"/>
                </a:lnTo>
                <a:lnTo>
                  <a:pt x="6295" y="437012"/>
                </a:lnTo>
                <a:lnTo>
                  <a:pt x="1533" y="483875"/>
                </a:lnTo>
                <a:lnTo>
                  <a:pt x="0" y="530842"/>
                </a:lnTo>
                <a:lnTo>
                  <a:pt x="2" y="934913"/>
                </a:lnTo>
                <a:lnTo>
                  <a:pt x="1533" y="981816"/>
                </a:lnTo>
                <a:lnTo>
                  <a:pt x="6295" y="1028687"/>
                </a:lnTo>
                <a:lnTo>
                  <a:pt x="14178" y="1073466"/>
                </a:lnTo>
                <a:lnTo>
                  <a:pt x="25141" y="1116101"/>
                </a:lnTo>
                <a:lnTo>
                  <a:pt x="39140" y="1156542"/>
                </a:lnTo>
                <a:lnTo>
                  <a:pt x="56132" y="1194740"/>
                </a:lnTo>
                <a:lnTo>
                  <a:pt x="76074" y="1230643"/>
                </a:lnTo>
                <a:lnTo>
                  <a:pt x="98923" y="1264201"/>
                </a:lnTo>
                <a:lnTo>
                  <a:pt x="124636" y="1295364"/>
                </a:lnTo>
                <a:lnTo>
                  <a:pt x="153171" y="1324082"/>
                </a:lnTo>
                <a:lnTo>
                  <a:pt x="184484" y="1350304"/>
                </a:lnTo>
                <a:lnTo>
                  <a:pt x="218533" y="1373980"/>
                </a:lnTo>
                <a:lnTo>
                  <a:pt x="255274" y="1395059"/>
                </a:lnTo>
                <a:lnTo>
                  <a:pt x="294665" y="1413491"/>
                </a:lnTo>
                <a:lnTo>
                  <a:pt x="336662" y="1429225"/>
                </a:lnTo>
                <a:lnTo>
                  <a:pt x="381223" y="1442212"/>
                </a:lnTo>
                <a:lnTo>
                  <a:pt x="428304" y="1452400"/>
                </a:lnTo>
                <a:lnTo>
                  <a:pt x="477863" y="1459740"/>
                </a:lnTo>
                <a:lnTo>
                  <a:pt x="529857" y="1464181"/>
                </a:lnTo>
                <a:lnTo>
                  <a:pt x="584243" y="1465672"/>
                </a:lnTo>
                <a:lnTo>
                  <a:pt x="644099" y="1464057"/>
                </a:lnTo>
                <a:lnTo>
                  <a:pt x="700906" y="1459200"/>
                </a:lnTo>
                <a:lnTo>
                  <a:pt x="754697" y="1451084"/>
                </a:lnTo>
                <a:lnTo>
                  <a:pt x="805507" y="1439694"/>
                </a:lnTo>
                <a:lnTo>
                  <a:pt x="853367" y="1425011"/>
                </a:lnTo>
                <a:lnTo>
                  <a:pt x="898311" y="1407020"/>
                </a:lnTo>
                <a:lnTo>
                  <a:pt x="940373" y="1385703"/>
                </a:lnTo>
                <a:lnTo>
                  <a:pt x="979584" y="1361044"/>
                </a:lnTo>
                <a:lnTo>
                  <a:pt x="1015979" y="1333027"/>
                </a:lnTo>
                <a:lnTo>
                  <a:pt x="1052181" y="1299132"/>
                </a:lnTo>
                <a:lnTo>
                  <a:pt x="1083560" y="1262826"/>
                </a:lnTo>
                <a:lnTo>
                  <a:pt x="1110114" y="1224108"/>
                </a:lnTo>
                <a:lnTo>
                  <a:pt x="1131842" y="1182978"/>
                </a:lnTo>
                <a:lnTo>
                  <a:pt x="1136637" y="1170624"/>
                </a:lnTo>
                <a:lnTo>
                  <a:pt x="584243" y="1170624"/>
                </a:lnTo>
                <a:lnTo>
                  <a:pt x="529358" y="1167690"/>
                </a:lnTo>
                <a:lnTo>
                  <a:pt x="480930" y="1158902"/>
                </a:lnTo>
                <a:lnTo>
                  <a:pt x="438960" y="1144277"/>
                </a:lnTo>
                <a:lnTo>
                  <a:pt x="403446" y="1123831"/>
                </a:lnTo>
                <a:lnTo>
                  <a:pt x="374389" y="1097583"/>
                </a:lnTo>
                <a:lnTo>
                  <a:pt x="351789" y="1065550"/>
                </a:lnTo>
                <a:lnTo>
                  <a:pt x="335647" y="1027749"/>
                </a:lnTo>
                <a:lnTo>
                  <a:pt x="325961" y="984198"/>
                </a:lnTo>
                <a:lnTo>
                  <a:pt x="322733" y="934913"/>
                </a:lnTo>
                <a:lnTo>
                  <a:pt x="322733" y="530842"/>
                </a:lnTo>
                <a:lnTo>
                  <a:pt x="325961" y="481558"/>
                </a:lnTo>
                <a:lnTo>
                  <a:pt x="335647" y="438006"/>
                </a:lnTo>
                <a:lnTo>
                  <a:pt x="351789" y="400205"/>
                </a:lnTo>
                <a:lnTo>
                  <a:pt x="374389" y="368172"/>
                </a:lnTo>
                <a:lnTo>
                  <a:pt x="403446" y="341924"/>
                </a:lnTo>
                <a:lnTo>
                  <a:pt x="438960" y="321479"/>
                </a:lnTo>
                <a:lnTo>
                  <a:pt x="480930" y="306853"/>
                </a:lnTo>
                <a:lnTo>
                  <a:pt x="529358" y="298065"/>
                </a:lnTo>
                <a:lnTo>
                  <a:pt x="584243" y="295132"/>
                </a:lnTo>
                <a:lnTo>
                  <a:pt x="1123323" y="295132"/>
                </a:lnTo>
                <a:lnTo>
                  <a:pt x="1121178" y="289907"/>
                </a:lnTo>
                <a:lnTo>
                  <a:pt x="1100814" y="249975"/>
                </a:lnTo>
                <a:lnTo>
                  <a:pt x="1077697" y="213000"/>
                </a:lnTo>
                <a:lnTo>
                  <a:pt x="1051823" y="178982"/>
                </a:lnTo>
                <a:lnTo>
                  <a:pt x="1023189" y="147921"/>
                </a:lnTo>
                <a:lnTo>
                  <a:pt x="991791" y="119818"/>
                </a:lnTo>
                <a:lnTo>
                  <a:pt x="957625" y="94673"/>
                </a:lnTo>
                <a:lnTo>
                  <a:pt x="920688" y="72485"/>
                </a:lnTo>
                <a:lnTo>
                  <a:pt x="880977" y="53255"/>
                </a:lnTo>
                <a:lnTo>
                  <a:pt x="838487" y="36983"/>
                </a:lnTo>
                <a:lnTo>
                  <a:pt x="793216" y="23669"/>
                </a:lnTo>
                <a:lnTo>
                  <a:pt x="745160" y="13314"/>
                </a:lnTo>
                <a:lnTo>
                  <a:pt x="694314" y="5917"/>
                </a:lnTo>
                <a:lnTo>
                  <a:pt x="640677" y="1479"/>
                </a:lnTo>
                <a:lnTo>
                  <a:pt x="584243" y="0"/>
                </a:lnTo>
                <a:close/>
              </a:path>
              <a:path extrusionOk="0" h="1466214" w="1170939">
                <a:moveTo>
                  <a:pt x="1089275" y="641718"/>
                </a:moveTo>
                <a:lnTo>
                  <a:pt x="609970" y="641718"/>
                </a:lnTo>
                <a:lnTo>
                  <a:pt x="571357" y="645777"/>
                </a:lnTo>
                <a:lnTo>
                  <a:pt x="546324" y="659309"/>
                </a:lnTo>
                <a:lnTo>
                  <a:pt x="532814" y="684346"/>
                </a:lnTo>
                <a:lnTo>
                  <a:pt x="528768" y="722920"/>
                </a:lnTo>
                <a:lnTo>
                  <a:pt x="528768" y="845733"/>
                </a:lnTo>
                <a:lnTo>
                  <a:pt x="532814" y="884342"/>
                </a:lnTo>
                <a:lnTo>
                  <a:pt x="546324" y="909375"/>
                </a:lnTo>
                <a:lnTo>
                  <a:pt x="571357" y="922887"/>
                </a:lnTo>
                <a:lnTo>
                  <a:pt x="609970" y="926935"/>
                </a:lnTo>
                <a:lnTo>
                  <a:pt x="849617" y="926935"/>
                </a:lnTo>
                <a:lnTo>
                  <a:pt x="849617" y="998294"/>
                </a:lnTo>
                <a:lnTo>
                  <a:pt x="831263" y="1067813"/>
                </a:lnTo>
                <a:lnTo>
                  <a:pt x="778558" y="1122319"/>
                </a:lnTo>
                <a:lnTo>
                  <a:pt x="740429" y="1142718"/>
                </a:lnTo>
                <a:lnTo>
                  <a:pt x="695039" y="1157895"/>
                </a:lnTo>
                <a:lnTo>
                  <a:pt x="642830" y="1167360"/>
                </a:lnTo>
                <a:lnTo>
                  <a:pt x="584243" y="1170624"/>
                </a:lnTo>
                <a:lnTo>
                  <a:pt x="1136637" y="1170624"/>
                </a:lnTo>
                <a:lnTo>
                  <a:pt x="1148743" y="1139437"/>
                </a:lnTo>
                <a:lnTo>
                  <a:pt x="1160816" y="1093484"/>
                </a:lnTo>
                <a:lnTo>
                  <a:pt x="1168061" y="1045121"/>
                </a:lnTo>
                <a:lnTo>
                  <a:pt x="1170477" y="994346"/>
                </a:lnTo>
                <a:lnTo>
                  <a:pt x="1170477" y="722920"/>
                </a:lnTo>
                <a:lnTo>
                  <a:pt x="1166419" y="684346"/>
                </a:lnTo>
                <a:lnTo>
                  <a:pt x="1152889" y="659309"/>
                </a:lnTo>
                <a:lnTo>
                  <a:pt x="1127853" y="645777"/>
                </a:lnTo>
                <a:lnTo>
                  <a:pt x="1089275" y="641718"/>
                </a:lnTo>
                <a:close/>
              </a:path>
              <a:path extrusionOk="0" h="1466214" w="1170939">
                <a:moveTo>
                  <a:pt x="1123323" y="295132"/>
                </a:moveTo>
                <a:lnTo>
                  <a:pt x="584243" y="295132"/>
                </a:lnTo>
                <a:lnTo>
                  <a:pt x="644801" y="299100"/>
                </a:lnTo>
                <a:lnTo>
                  <a:pt x="697773" y="311041"/>
                </a:lnTo>
                <a:lnTo>
                  <a:pt x="743157" y="331016"/>
                </a:lnTo>
                <a:lnTo>
                  <a:pt x="780948" y="359080"/>
                </a:lnTo>
                <a:lnTo>
                  <a:pt x="811141" y="395294"/>
                </a:lnTo>
                <a:lnTo>
                  <a:pt x="833733" y="439714"/>
                </a:lnTo>
                <a:lnTo>
                  <a:pt x="850969" y="474182"/>
                </a:lnTo>
                <a:lnTo>
                  <a:pt x="871894" y="492689"/>
                </a:lnTo>
                <a:lnTo>
                  <a:pt x="936787" y="489231"/>
                </a:lnTo>
                <a:lnTo>
                  <a:pt x="1089275" y="435766"/>
                </a:lnTo>
                <a:lnTo>
                  <a:pt x="1141519" y="396163"/>
                </a:lnTo>
                <a:lnTo>
                  <a:pt x="1146940" y="367264"/>
                </a:lnTo>
                <a:lnTo>
                  <a:pt x="1138792" y="332796"/>
                </a:lnTo>
                <a:lnTo>
                  <a:pt x="1123323" y="29513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13"/>
          <p:cNvSpPr/>
          <p:nvPr/>
        </p:nvSpPr>
        <p:spPr>
          <a:xfrm>
            <a:off x="5798327" y="4665543"/>
            <a:ext cx="1313180" cy="1406525"/>
          </a:xfrm>
          <a:custGeom>
            <a:rect b="b" l="l" r="r" t="t"/>
            <a:pathLst>
              <a:path extrusionOk="0" h="1406525" w="1313179">
                <a:moveTo>
                  <a:pt x="732740" y="0"/>
                </a:moveTo>
                <a:lnTo>
                  <a:pt x="580179" y="0"/>
                </a:lnTo>
                <a:lnTo>
                  <a:pt x="542992" y="3003"/>
                </a:lnTo>
                <a:lnTo>
                  <a:pt x="496073" y="34261"/>
                </a:lnTo>
                <a:lnTo>
                  <a:pt x="7819" y="1326985"/>
                </a:lnTo>
                <a:lnTo>
                  <a:pt x="0" y="1361955"/>
                </a:lnTo>
                <a:lnTo>
                  <a:pt x="6302" y="1386689"/>
                </a:lnTo>
                <a:lnTo>
                  <a:pt x="26727" y="1401385"/>
                </a:lnTo>
                <a:lnTo>
                  <a:pt x="61273" y="1406239"/>
                </a:lnTo>
                <a:lnTo>
                  <a:pt x="197960" y="1406239"/>
                </a:lnTo>
                <a:lnTo>
                  <a:pt x="258448" y="1402860"/>
                </a:lnTo>
                <a:lnTo>
                  <a:pt x="298495" y="1391121"/>
                </a:lnTo>
                <a:lnTo>
                  <a:pt x="342542" y="1332943"/>
                </a:lnTo>
                <a:lnTo>
                  <a:pt x="405923" y="1146750"/>
                </a:lnTo>
                <a:lnTo>
                  <a:pt x="1237604" y="1146750"/>
                </a:lnTo>
                <a:lnTo>
                  <a:pt x="1139674" y="885323"/>
                </a:lnTo>
                <a:lnTo>
                  <a:pt x="491072" y="885323"/>
                </a:lnTo>
                <a:lnTo>
                  <a:pt x="594053" y="576317"/>
                </a:lnTo>
                <a:lnTo>
                  <a:pt x="608569" y="529640"/>
                </a:lnTo>
                <a:lnTo>
                  <a:pt x="620393" y="482736"/>
                </a:lnTo>
                <a:lnTo>
                  <a:pt x="629468" y="435715"/>
                </a:lnTo>
                <a:lnTo>
                  <a:pt x="635735" y="388689"/>
                </a:lnTo>
                <a:lnTo>
                  <a:pt x="639135" y="341767"/>
                </a:lnTo>
                <a:lnTo>
                  <a:pt x="639612" y="295059"/>
                </a:lnTo>
                <a:lnTo>
                  <a:pt x="918560" y="295059"/>
                </a:lnTo>
                <a:lnTo>
                  <a:pt x="831773" y="63380"/>
                </a:lnTo>
                <a:lnTo>
                  <a:pt x="816856" y="32591"/>
                </a:lnTo>
                <a:lnTo>
                  <a:pt x="797107" y="13125"/>
                </a:lnTo>
                <a:lnTo>
                  <a:pt x="769933" y="2941"/>
                </a:lnTo>
                <a:lnTo>
                  <a:pt x="732740" y="0"/>
                </a:lnTo>
                <a:close/>
              </a:path>
              <a:path extrusionOk="0" h="1406525" w="1313179">
                <a:moveTo>
                  <a:pt x="1237604" y="1146750"/>
                </a:moveTo>
                <a:lnTo>
                  <a:pt x="895154" y="1146750"/>
                </a:lnTo>
                <a:lnTo>
                  <a:pt x="956524" y="1332943"/>
                </a:lnTo>
                <a:lnTo>
                  <a:pt x="973290" y="1368616"/>
                </a:lnTo>
                <a:lnTo>
                  <a:pt x="1000092" y="1391121"/>
                </a:lnTo>
                <a:lnTo>
                  <a:pt x="1041757" y="1402860"/>
                </a:lnTo>
                <a:lnTo>
                  <a:pt x="1103116" y="1406239"/>
                </a:lnTo>
                <a:lnTo>
                  <a:pt x="1251656" y="1406239"/>
                </a:lnTo>
                <a:lnTo>
                  <a:pt x="1286202" y="1401385"/>
                </a:lnTo>
                <a:lnTo>
                  <a:pt x="1306628" y="1386689"/>
                </a:lnTo>
                <a:lnTo>
                  <a:pt x="1312934" y="1361955"/>
                </a:lnTo>
                <a:lnTo>
                  <a:pt x="1305120" y="1326985"/>
                </a:lnTo>
                <a:lnTo>
                  <a:pt x="1237604" y="1146750"/>
                </a:lnTo>
                <a:close/>
              </a:path>
              <a:path extrusionOk="0" h="1406525" w="1313179">
                <a:moveTo>
                  <a:pt x="918560" y="295059"/>
                </a:moveTo>
                <a:lnTo>
                  <a:pt x="659444" y="295059"/>
                </a:lnTo>
                <a:lnTo>
                  <a:pt x="661464" y="332712"/>
                </a:lnTo>
                <a:lnTo>
                  <a:pt x="671611" y="417746"/>
                </a:lnTo>
                <a:lnTo>
                  <a:pt x="681686" y="470491"/>
                </a:lnTo>
                <a:lnTo>
                  <a:pt x="694328" y="525228"/>
                </a:lnTo>
                <a:lnTo>
                  <a:pt x="708960" y="578338"/>
                </a:lnTo>
                <a:lnTo>
                  <a:pt x="811931" y="885323"/>
                </a:lnTo>
                <a:lnTo>
                  <a:pt x="1139674" y="885323"/>
                </a:lnTo>
                <a:lnTo>
                  <a:pt x="918560" y="295059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13"/>
          <p:cNvSpPr/>
          <p:nvPr/>
        </p:nvSpPr>
        <p:spPr>
          <a:xfrm>
            <a:off x="7213110" y="4665543"/>
            <a:ext cx="1127760" cy="1406525"/>
          </a:xfrm>
          <a:custGeom>
            <a:rect b="b" l="l" r="r" t="t"/>
            <a:pathLst>
              <a:path extrusionOk="0" h="1406525" w="1127759">
                <a:moveTo>
                  <a:pt x="629865" y="0"/>
                </a:moveTo>
                <a:lnTo>
                  <a:pt x="81201" y="0"/>
                </a:lnTo>
                <a:lnTo>
                  <a:pt x="42627" y="4047"/>
                </a:lnTo>
                <a:lnTo>
                  <a:pt x="17591" y="17559"/>
                </a:lnTo>
                <a:lnTo>
                  <a:pt x="4059" y="42592"/>
                </a:lnTo>
                <a:lnTo>
                  <a:pt x="0" y="81201"/>
                </a:lnTo>
                <a:lnTo>
                  <a:pt x="0" y="1325048"/>
                </a:lnTo>
                <a:lnTo>
                  <a:pt x="4059" y="1363620"/>
                </a:lnTo>
                <a:lnTo>
                  <a:pt x="17591" y="1388654"/>
                </a:lnTo>
                <a:lnTo>
                  <a:pt x="42627" y="1402182"/>
                </a:lnTo>
                <a:lnTo>
                  <a:pt x="81201" y="1406239"/>
                </a:lnTo>
                <a:lnTo>
                  <a:pt x="241668" y="1406239"/>
                </a:lnTo>
                <a:lnTo>
                  <a:pt x="280247" y="1402182"/>
                </a:lnTo>
                <a:lnTo>
                  <a:pt x="318820" y="1363620"/>
                </a:lnTo>
                <a:lnTo>
                  <a:pt x="322880" y="1325048"/>
                </a:lnTo>
                <a:lnTo>
                  <a:pt x="322880" y="907092"/>
                </a:lnTo>
                <a:lnTo>
                  <a:pt x="895354" y="907092"/>
                </a:lnTo>
                <a:lnTo>
                  <a:pt x="893179" y="903331"/>
                </a:lnTo>
                <a:lnTo>
                  <a:pt x="880940" y="882842"/>
                </a:lnTo>
                <a:lnTo>
                  <a:pt x="872406" y="869036"/>
                </a:lnTo>
                <a:lnTo>
                  <a:pt x="867586" y="861533"/>
                </a:lnTo>
                <a:lnTo>
                  <a:pt x="911073" y="838735"/>
                </a:lnTo>
                <a:lnTo>
                  <a:pt x="950033" y="811916"/>
                </a:lnTo>
                <a:lnTo>
                  <a:pt x="984455" y="781101"/>
                </a:lnTo>
                <a:lnTo>
                  <a:pt x="1014326" y="746312"/>
                </a:lnTo>
                <a:lnTo>
                  <a:pt x="1039634" y="707576"/>
                </a:lnTo>
                <a:lnTo>
                  <a:pt x="1060368" y="664916"/>
                </a:lnTo>
                <a:lnTo>
                  <a:pt x="1076515" y="618357"/>
                </a:lnTo>
                <a:lnTo>
                  <a:pt x="1076613" y="617928"/>
                </a:lnTo>
                <a:lnTo>
                  <a:pt x="322880" y="617928"/>
                </a:lnTo>
                <a:lnTo>
                  <a:pt x="322880" y="293121"/>
                </a:lnTo>
                <a:lnTo>
                  <a:pt x="1074105" y="293121"/>
                </a:lnTo>
                <a:lnTo>
                  <a:pt x="1064669" y="264023"/>
                </a:lnTo>
                <a:lnTo>
                  <a:pt x="1046751" y="223490"/>
                </a:lnTo>
                <a:lnTo>
                  <a:pt x="1025146" y="186055"/>
                </a:lnTo>
                <a:lnTo>
                  <a:pt x="999960" y="151800"/>
                </a:lnTo>
                <a:lnTo>
                  <a:pt x="971301" y="120806"/>
                </a:lnTo>
                <a:lnTo>
                  <a:pt x="939276" y="93155"/>
                </a:lnTo>
                <a:lnTo>
                  <a:pt x="903993" y="68927"/>
                </a:lnTo>
                <a:lnTo>
                  <a:pt x="865557" y="48204"/>
                </a:lnTo>
                <a:lnTo>
                  <a:pt x="824078" y="31067"/>
                </a:lnTo>
                <a:lnTo>
                  <a:pt x="779662" y="17597"/>
                </a:lnTo>
                <a:lnTo>
                  <a:pt x="732416" y="7875"/>
                </a:lnTo>
                <a:lnTo>
                  <a:pt x="682448" y="1982"/>
                </a:lnTo>
                <a:lnTo>
                  <a:pt x="629865" y="0"/>
                </a:lnTo>
                <a:close/>
              </a:path>
              <a:path extrusionOk="0" h="1406525" w="1127759">
                <a:moveTo>
                  <a:pt x="895354" y="907092"/>
                </a:moveTo>
                <a:lnTo>
                  <a:pt x="404081" y="907092"/>
                </a:lnTo>
                <a:lnTo>
                  <a:pt x="463452" y="910311"/>
                </a:lnTo>
                <a:lnTo>
                  <a:pt x="508758" y="921423"/>
                </a:lnTo>
                <a:lnTo>
                  <a:pt x="543990" y="942610"/>
                </a:lnTo>
                <a:lnTo>
                  <a:pt x="573138" y="976057"/>
                </a:lnTo>
                <a:lnTo>
                  <a:pt x="600191" y="1023947"/>
                </a:lnTo>
                <a:lnTo>
                  <a:pt x="746710" y="1328996"/>
                </a:lnTo>
                <a:lnTo>
                  <a:pt x="771062" y="1366951"/>
                </a:lnTo>
                <a:lnTo>
                  <a:pt x="803199" y="1390627"/>
                </a:lnTo>
                <a:lnTo>
                  <a:pt x="848700" y="1402799"/>
                </a:lnTo>
                <a:lnTo>
                  <a:pt x="913144" y="1406239"/>
                </a:lnTo>
                <a:lnTo>
                  <a:pt x="1071600" y="1406239"/>
                </a:lnTo>
                <a:lnTo>
                  <a:pt x="1106494" y="1399614"/>
                </a:lnTo>
                <a:lnTo>
                  <a:pt x="1125053" y="1381476"/>
                </a:lnTo>
                <a:lnTo>
                  <a:pt x="1127267" y="1354432"/>
                </a:lnTo>
                <a:lnTo>
                  <a:pt x="1113128" y="1321090"/>
                </a:lnTo>
                <a:lnTo>
                  <a:pt x="909113" y="930882"/>
                </a:lnTo>
                <a:lnTo>
                  <a:pt x="895354" y="907092"/>
                </a:lnTo>
                <a:close/>
              </a:path>
              <a:path extrusionOk="0" h="1406525" w="1127759">
                <a:moveTo>
                  <a:pt x="1074105" y="293121"/>
                </a:moveTo>
                <a:lnTo>
                  <a:pt x="598170" y="293121"/>
                </a:lnTo>
                <a:lnTo>
                  <a:pt x="635742" y="295721"/>
                </a:lnTo>
                <a:lnTo>
                  <a:pt x="668497" y="303522"/>
                </a:lnTo>
                <a:lnTo>
                  <a:pt x="720983" y="334733"/>
                </a:lnTo>
                <a:lnTo>
                  <a:pt x="752190" y="386934"/>
                </a:lnTo>
                <a:lnTo>
                  <a:pt x="762594" y="455525"/>
                </a:lnTo>
                <a:lnTo>
                  <a:pt x="759993" y="491934"/>
                </a:lnTo>
                <a:lnTo>
                  <a:pt x="739186" y="551358"/>
                </a:lnTo>
                <a:lnTo>
                  <a:pt x="696793" y="593712"/>
                </a:lnTo>
                <a:lnTo>
                  <a:pt x="635742" y="615299"/>
                </a:lnTo>
                <a:lnTo>
                  <a:pt x="598170" y="617928"/>
                </a:lnTo>
                <a:lnTo>
                  <a:pt x="1076613" y="617928"/>
                </a:lnTo>
                <a:lnTo>
                  <a:pt x="1088064" y="567922"/>
                </a:lnTo>
                <a:lnTo>
                  <a:pt x="1095002" y="513637"/>
                </a:lnTo>
                <a:lnTo>
                  <a:pt x="1097317" y="455525"/>
                </a:lnTo>
                <a:lnTo>
                  <a:pt x="1095223" y="403407"/>
                </a:lnTo>
                <a:lnTo>
                  <a:pt x="1089012" y="354063"/>
                </a:lnTo>
                <a:lnTo>
                  <a:pt x="1078791" y="307575"/>
                </a:lnTo>
                <a:lnTo>
                  <a:pt x="1074105" y="29312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" name="Google Shape;100;p13"/>
          <p:cNvSpPr/>
          <p:nvPr/>
        </p:nvSpPr>
        <p:spPr>
          <a:xfrm>
            <a:off x="2147756" y="6482158"/>
            <a:ext cx="1378585" cy="1406525"/>
          </a:xfrm>
          <a:custGeom>
            <a:rect b="b" l="l" r="r" t="t"/>
            <a:pathLst>
              <a:path extrusionOk="0" h="1406525" w="1378585">
                <a:moveTo>
                  <a:pt x="209983" y="0"/>
                </a:moveTo>
                <a:lnTo>
                  <a:pt x="81201" y="0"/>
                </a:lnTo>
                <a:lnTo>
                  <a:pt x="42627" y="4298"/>
                </a:lnTo>
                <a:lnTo>
                  <a:pt x="17591" y="18060"/>
                </a:lnTo>
                <a:lnTo>
                  <a:pt x="4059" y="42588"/>
                </a:lnTo>
                <a:lnTo>
                  <a:pt x="0" y="79180"/>
                </a:lnTo>
                <a:lnTo>
                  <a:pt x="0" y="1326975"/>
                </a:lnTo>
                <a:lnTo>
                  <a:pt x="4059" y="1363616"/>
                </a:lnTo>
                <a:lnTo>
                  <a:pt x="17591" y="1388168"/>
                </a:lnTo>
                <a:lnTo>
                  <a:pt x="42627" y="1401940"/>
                </a:lnTo>
                <a:lnTo>
                  <a:pt x="81201" y="1406239"/>
                </a:lnTo>
                <a:lnTo>
                  <a:pt x="221836" y="1406239"/>
                </a:lnTo>
                <a:lnTo>
                  <a:pt x="260142" y="1401940"/>
                </a:lnTo>
                <a:lnTo>
                  <a:pt x="284509" y="1388168"/>
                </a:lnTo>
                <a:lnTo>
                  <a:pt x="297356" y="1363616"/>
                </a:lnTo>
                <a:lnTo>
                  <a:pt x="301100" y="1326975"/>
                </a:lnTo>
                <a:lnTo>
                  <a:pt x="301068" y="877418"/>
                </a:lnTo>
                <a:lnTo>
                  <a:pt x="300366" y="835652"/>
                </a:lnTo>
                <a:lnTo>
                  <a:pt x="298163" y="790363"/>
                </a:lnTo>
                <a:lnTo>
                  <a:pt x="294478" y="743395"/>
                </a:lnTo>
                <a:lnTo>
                  <a:pt x="289354" y="695162"/>
                </a:lnTo>
                <a:lnTo>
                  <a:pt x="282748" y="645316"/>
                </a:lnTo>
                <a:lnTo>
                  <a:pt x="274676" y="594017"/>
                </a:lnTo>
                <a:lnTo>
                  <a:pt x="265139" y="541298"/>
                </a:lnTo>
                <a:lnTo>
                  <a:pt x="254068" y="486891"/>
                </a:lnTo>
                <a:lnTo>
                  <a:pt x="241668" y="431735"/>
                </a:lnTo>
                <a:lnTo>
                  <a:pt x="524477" y="431735"/>
                </a:lnTo>
                <a:lnTo>
                  <a:pt x="322880" y="59348"/>
                </a:lnTo>
                <a:lnTo>
                  <a:pt x="301633" y="30038"/>
                </a:lnTo>
                <a:lnTo>
                  <a:pt x="279071" y="11863"/>
                </a:lnTo>
                <a:lnTo>
                  <a:pt x="250188" y="2594"/>
                </a:lnTo>
                <a:lnTo>
                  <a:pt x="209983" y="0"/>
                </a:lnTo>
                <a:close/>
              </a:path>
              <a:path extrusionOk="0" h="1406525" w="1378585">
                <a:moveTo>
                  <a:pt x="1378586" y="431735"/>
                </a:moveTo>
                <a:lnTo>
                  <a:pt x="1134981" y="431735"/>
                </a:lnTo>
                <a:lnTo>
                  <a:pt x="1121246" y="487720"/>
                </a:lnTo>
                <a:lnTo>
                  <a:pt x="1109130" y="542088"/>
                </a:lnTo>
                <a:lnTo>
                  <a:pt x="1098633" y="594839"/>
                </a:lnTo>
                <a:lnTo>
                  <a:pt x="1089752" y="645973"/>
                </a:lnTo>
                <a:lnTo>
                  <a:pt x="1082488" y="695492"/>
                </a:lnTo>
                <a:lnTo>
                  <a:pt x="1076828" y="743522"/>
                </a:lnTo>
                <a:lnTo>
                  <a:pt x="1072806" y="789684"/>
                </a:lnTo>
                <a:lnTo>
                  <a:pt x="1070386" y="834358"/>
                </a:lnTo>
                <a:lnTo>
                  <a:pt x="1069579" y="877418"/>
                </a:lnTo>
                <a:lnTo>
                  <a:pt x="1069579" y="1326975"/>
                </a:lnTo>
                <a:lnTo>
                  <a:pt x="1073324" y="1363616"/>
                </a:lnTo>
                <a:lnTo>
                  <a:pt x="1086171" y="1388168"/>
                </a:lnTo>
                <a:lnTo>
                  <a:pt x="1110538" y="1401940"/>
                </a:lnTo>
                <a:lnTo>
                  <a:pt x="1148844" y="1406239"/>
                </a:lnTo>
                <a:lnTo>
                  <a:pt x="1297384" y="1406239"/>
                </a:lnTo>
                <a:lnTo>
                  <a:pt x="1335958" y="1402495"/>
                </a:lnTo>
                <a:lnTo>
                  <a:pt x="1360995" y="1389648"/>
                </a:lnTo>
                <a:lnTo>
                  <a:pt x="1374527" y="1365281"/>
                </a:lnTo>
                <a:lnTo>
                  <a:pt x="1378586" y="1326975"/>
                </a:lnTo>
                <a:lnTo>
                  <a:pt x="1378586" y="431735"/>
                </a:lnTo>
                <a:close/>
              </a:path>
              <a:path extrusionOk="0" h="1406525" w="1378585">
                <a:moveTo>
                  <a:pt x="524477" y="431735"/>
                </a:moveTo>
                <a:lnTo>
                  <a:pt x="259489" y="431735"/>
                </a:lnTo>
                <a:lnTo>
                  <a:pt x="275472" y="487193"/>
                </a:lnTo>
                <a:lnTo>
                  <a:pt x="291865" y="539447"/>
                </a:lnTo>
                <a:lnTo>
                  <a:pt x="309001" y="589402"/>
                </a:lnTo>
                <a:lnTo>
                  <a:pt x="326834" y="636756"/>
                </a:lnTo>
                <a:lnTo>
                  <a:pt x="345411" y="681510"/>
                </a:lnTo>
                <a:lnTo>
                  <a:pt x="364781" y="723662"/>
                </a:lnTo>
                <a:lnTo>
                  <a:pt x="384992" y="763214"/>
                </a:lnTo>
                <a:lnTo>
                  <a:pt x="406092" y="800164"/>
                </a:lnTo>
                <a:lnTo>
                  <a:pt x="548663" y="1051674"/>
                </a:lnTo>
                <a:lnTo>
                  <a:pt x="565974" y="1079883"/>
                </a:lnTo>
                <a:lnTo>
                  <a:pt x="584575" y="1097511"/>
                </a:lnTo>
                <a:lnTo>
                  <a:pt x="607999" y="1106594"/>
                </a:lnTo>
                <a:lnTo>
                  <a:pt x="639781" y="1109170"/>
                </a:lnTo>
                <a:lnTo>
                  <a:pt x="730899" y="1109170"/>
                </a:lnTo>
                <a:lnTo>
                  <a:pt x="784342" y="1096026"/>
                </a:lnTo>
                <a:lnTo>
                  <a:pt x="820006" y="1051674"/>
                </a:lnTo>
                <a:lnTo>
                  <a:pt x="960640" y="800164"/>
                </a:lnTo>
                <a:lnTo>
                  <a:pt x="984513" y="756703"/>
                </a:lnTo>
                <a:lnTo>
                  <a:pt x="998734" y="728878"/>
                </a:lnTo>
                <a:lnTo>
                  <a:pt x="685340" y="728878"/>
                </a:lnTo>
                <a:lnTo>
                  <a:pt x="524477" y="431735"/>
                </a:lnTo>
                <a:close/>
              </a:path>
              <a:path extrusionOk="0" h="1406525" w="1378585">
                <a:moveTo>
                  <a:pt x="1297384" y="0"/>
                </a:moveTo>
                <a:lnTo>
                  <a:pt x="1156750" y="0"/>
                </a:lnTo>
                <a:lnTo>
                  <a:pt x="1118293" y="2068"/>
                </a:lnTo>
                <a:lnTo>
                  <a:pt x="1091363" y="10630"/>
                </a:lnTo>
                <a:lnTo>
                  <a:pt x="1070376" y="29216"/>
                </a:lnTo>
                <a:lnTo>
                  <a:pt x="1049748" y="61359"/>
                </a:lnTo>
                <a:lnTo>
                  <a:pt x="685340" y="728878"/>
                </a:lnTo>
                <a:lnTo>
                  <a:pt x="998734" y="728878"/>
                </a:lnTo>
                <a:lnTo>
                  <a:pt x="1028439" y="667558"/>
                </a:lnTo>
                <a:lnTo>
                  <a:pt x="1048543" y="621875"/>
                </a:lnTo>
                <a:lnTo>
                  <a:pt x="1067442" y="575450"/>
                </a:lnTo>
                <a:lnTo>
                  <a:pt x="1085161" y="528286"/>
                </a:lnTo>
                <a:lnTo>
                  <a:pt x="1101725" y="480380"/>
                </a:lnTo>
                <a:lnTo>
                  <a:pt x="1117159" y="431735"/>
                </a:lnTo>
                <a:lnTo>
                  <a:pt x="1378586" y="431735"/>
                </a:lnTo>
                <a:lnTo>
                  <a:pt x="1378586" y="79180"/>
                </a:lnTo>
                <a:lnTo>
                  <a:pt x="1374527" y="40922"/>
                </a:lnTo>
                <a:lnTo>
                  <a:pt x="1360995" y="16580"/>
                </a:lnTo>
                <a:lnTo>
                  <a:pt x="1335958" y="3743"/>
                </a:lnTo>
                <a:lnTo>
                  <a:pt x="1297384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13"/>
          <p:cNvSpPr/>
          <p:nvPr/>
        </p:nvSpPr>
        <p:spPr>
          <a:xfrm>
            <a:off x="3768827" y="6482158"/>
            <a:ext cx="978535" cy="1406525"/>
          </a:xfrm>
          <a:custGeom>
            <a:rect b="b" l="l" r="r" t="t"/>
            <a:pathLst>
              <a:path extrusionOk="0" h="1406525" w="978535">
                <a:moveTo>
                  <a:pt x="877418" y="0"/>
                </a:moveTo>
                <a:lnTo>
                  <a:pt x="81201" y="0"/>
                </a:lnTo>
                <a:lnTo>
                  <a:pt x="42623" y="4047"/>
                </a:lnTo>
                <a:lnTo>
                  <a:pt x="17587" y="17559"/>
                </a:lnTo>
                <a:lnTo>
                  <a:pt x="4057" y="42592"/>
                </a:lnTo>
                <a:lnTo>
                  <a:pt x="0" y="81201"/>
                </a:lnTo>
                <a:lnTo>
                  <a:pt x="0" y="1325038"/>
                </a:lnTo>
                <a:lnTo>
                  <a:pt x="4057" y="1363616"/>
                </a:lnTo>
                <a:lnTo>
                  <a:pt x="17587" y="1388652"/>
                </a:lnTo>
                <a:lnTo>
                  <a:pt x="42623" y="1402182"/>
                </a:lnTo>
                <a:lnTo>
                  <a:pt x="81201" y="1406239"/>
                </a:lnTo>
                <a:lnTo>
                  <a:pt x="897260" y="1406239"/>
                </a:lnTo>
                <a:lnTo>
                  <a:pt x="935868" y="1402182"/>
                </a:lnTo>
                <a:lnTo>
                  <a:pt x="960897" y="1388652"/>
                </a:lnTo>
                <a:lnTo>
                  <a:pt x="974406" y="1363616"/>
                </a:lnTo>
                <a:lnTo>
                  <a:pt x="978451" y="1325038"/>
                </a:lnTo>
                <a:lnTo>
                  <a:pt x="978451" y="1192309"/>
                </a:lnTo>
                <a:lnTo>
                  <a:pt x="959381" y="1130178"/>
                </a:lnTo>
                <a:lnTo>
                  <a:pt x="897260" y="1111107"/>
                </a:lnTo>
                <a:lnTo>
                  <a:pt x="322869" y="1111107"/>
                </a:lnTo>
                <a:lnTo>
                  <a:pt x="322869" y="841775"/>
                </a:lnTo>
                <a:lnTo>
                  <a:pt x="778395" y="841775"/>
                </a:lnTo>
                <a:lnTo>
                  <a:pt x="817004" y="837717"/>
                </a:lnTo>
                <a:lnTo>
                  <a:pt x="842037" y="824188"/>
                </a:lnTo>
                <a:lnTo>
                  <a:pt x="855549" y="799151"/>
                </a:lnTo>
                <a:lnTo>
                  <a:pt x="859596" y="760573"/>
                </a:lnTo>
                <a:lnTo>
                  <a:pt x="859596" y="627844"/>
                </a:lnTo>
                <a:lnTo>
                  <a:pt x="855549" y="589538"/>
                </a:lnTo>
                <a:lnTo>
                  <a:pt x="842037" y="565171"/>
                </a:lnTo>
                <a:lnTo>
                  <a:pt x="817004" y="552324"/>
                </a:lnTo>
                <a:lnTo>
                  <a:pt x="778395" y="548580"/>
                </a:lnTo>
                <a:lnTo>
                  <a:pt x="322869" y="548580"/>
                </a:lnTo>
                <a:lnTo>
                  <a:pt x="322869" y="293121"/>
                </a:lnTo>
                <a:lnTo>
                  <a:pt x="877418" y="293121"/>
                </a:lnTo>
                <a:lnTo>
                  <a:pt x="916040" y="289377"/>
                </a:lnTo>
                <a:lnTo>
                  <a:pt x="941102" y="276529"/>
                </a:lnTo>
                <a:lnTo>
                  <a:pt x="954643" y="252159"/>
                </a:lnTo>
                <a:lnTo>
                  <a:pt x="958703" y="213846"/>
                </a:lnTo>
                <a:lnTo>
                  <a:pt x="958703" y="81201"/>
                </a:lnTo>
                <a:lnTo>
                  <a:pt x="954643" y="42592"/>
                </a:lnTo>
                <a:lnTo>
                  <a:pt x="941102" y="17559"/>
                </a:lnTo>
                <a:lnTo>
                  <a:pt x="916040" y="4047"/>
                </a:lnTo>
                <a:lnTo>
                  <a:pt x="877418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4926132" y="6482158"/>
            <a:ext cx="1141095" cy="1406525"/>
          </a:xfrm>
          <a:custGeom>
            <a:rect b="b" l="l" r="r" t="t"/>
            <a:pathLst>
              <a:path extrusionOk="0" h="1406525" w="1141095">
                <a:moveTo>
                  <a:pt x="245626" y="0"/>
                </a:moveTo>
                <a:lnTo>
                  <a:pt x="81212" y="0"/>
                </a:lnTo>
                <a:lnTo>
                  <a:pt x="42632" y="4047"/>
                </a:lnTo>
                <a:lnTo>
                  <a:pt x="17592" y="17559"/>
                </a:lnTo>
                <a:lnTo>
                  <a:pt x="4059" y="42592"/>
                </a:lnTo>
                <a:lnTo>
                  <a:pt x="0" y="81201"/>
                </a:lnTo>
                <a:lnTo>
                  <a:pt x="0" y="1325038"/>
                </a:lnTo>
                <a:lnTo>
                  <a:pt x="4059" y="1363616"/>
                </a:lnTo>
                <a:lnTo>
                  <a:pt x="17592" y="1388652"/>
                </a:lnTo>
                <a:lnTo>
                  <a:pt x="42632" y="1402182"/>
                </a:lnTo>
                <a:lnTo>
                  <a:pt x="81212" y="1406239"/>
                </a:lnTo>
                <a:lnTo>
                  <a:pt x="227804" y="1406239"/>
                </a:lnTo>
                <a:lnTo>
                  <a:pt x="266382" y="1402182"/>
                </a:lnTo>
                <a:lnTo>
                  <a:pt x="291419" y="1388652"/>
                </a:lnTo>
                <a:lnTo>
                  <a:pt x="304948" y="1363616"/>
                </a:lnTo>
                <a:lnTo>
                  <a:pt x="309006" y="1325038"/>
                </a:lnTo>
                <a:lnTo>
                  <a:pt x="309006" y="851691"/>
                </a:lnTo>
                <a:lnTo>
                  <a:pt x="308343" y="811550"/>
                </a:lnTo>
                <a:lnTo>
                  <a:pt x="306345" y="769082"/>
                </a:lnTo>
                <a:lnTo>
                  <a:pt x="302993" y="724305"/>
                </a:lnTo>
                <a:lnTo>
                  <a:pt x="298272" y="677233"/>
                </a:lnTo>
                <a:lnTo>
                  <a:pt x="292164" y="627884"/>
                </a:lnTo>
                <a:lnTo>
                  <a:pt x="284653" y="576272"/>
                </a:lnTo>
                <a:lnTo>
                  <a:pt x="275721" y="522415"/>
                </a:lnTo>
                <a:lnTo>
                  <a:pt x="265353" y="466329"/>
                </a:lnTo>
                <a:lnTo>
                  <a:pt x="253531" y="408029"/>
                </a:lnTo>
                <a:lnTo>
                  <a:pt x="567412" y="408029"/>
                </a:lnTo>
                <a:lnTo>
                  <a:pt x="322880" y="37580"/>
                </a:lnTo>
                <a:lnTo>
                  <a:pt x="308030" y="20854"/>
                </a:lnTo>
                <a:lnTo>
                  <a:pt x="290209" y="9142"/>
                </a:lnTo>
                <a:lnTo>
                  <a:pt x="269410" y="2254"/>
                </a:lnTo>
                <a:lnTo>
                  <a:pt x="245626" y="0"/>
                </a:lnTo>
                <a:close/>
              </a:path>
              <a:path extrusionOk="0" h="1406525" w="1141095">
                <a:moveTo>
                  <a:pt x="567412" y="408029"/>
                </a:moveTo>
                <a:lnTo>
                  <a:pt x="267405" y="408029"/>
                </a:lnTo>
                <a:lnTo>
                  <a:pt x="283656" y="461227"/>
                </a:lnTo>
                <a:lnTo>
                  <a:pt x="301207" y="512402"/>
                </a:lnTo>
                <a:lnTo>
                  <a:pt x="320058" y="561579"/>
                </a:lnTo>
                <a:lnTo>
                  <a:pt x="340206" y="608785"/>
                </a:lnTo>
                <a:lnTo>
                  <a:pt x="361652" y="654043"/>
                </a:lnTo>
                <a:lnTo>
                  <a:pt x="384393" y="697381"/>
                </a:lnTo>
                <a:lnTo>
                  <a:pt x="408428" y="738823"/>
                </a:lnTo>
                <a:lnTo>
                  <a:pt x="433756" y="778395"/>
                </a:lnTo>
                <a:lnTo>
                  <a:pt x="822027" y="1368586"/>
                </a:lnTo>
                <a:lnTo>
                  <a:pt x="853459" y="1397088"/>
                </a:lnTo>
                <a:lnTo>
                  <a:pt x="901218" y="1406239"/>
                </a:lnTo>
                <a:lnTo>
                  <a:pt x="1061684" y="1406239"/>
                </a:lnTo>
                <a:lnTo>
                  <a:pt x="1099942" y="1402182"/>
                </a:lnTo>
                <a:lnTo>
                  <a:pt x="1124285" y="1388652"/>
                </a:lnTo>
                <a:lnTo>
                  <a:pt x="1137122" y="1363616"/>
                </a:lnTo>
                <a:lnTo>
                  <a:pt x="1140865" y="1325038"/>
                </a:lnTo>
                <a:lnTo>
                  <a:pt x="1140865" y="992252"/>
                </a:lnTo>
                <a:lnTo>
                  <a:pt x="881460" y="992252"/>
                </a:lnTo>
                <a:lnTo>
                  <a:pt x="875933" y="975351"/>
                </a:lnTo>
                <a:lnTo>
                  <a:pt x="848588" y="896197"/>
                </a:lnTo>
                <a:lnTo>
                  <a:pt x="831953" y="853628"/>
                </a:lnTo>
                <a:lnTo>
                  <a:pt x="816375" y="818235"/>
                </a:lnTo>
                <a:lnTo>
                  <a:pt x="796444" y="775913"/>
                </a:lnTo>
                <a:lnTo>
                  <a:pt x="773013" y="729701"/>
                </a:lnTo>
                <a:lnTo>
                  <a:pt x="746933" y="682638"/>
                </a:lnTo>
                <a:lnTo>
                  <a:pt x="719056" y="637760"/>
                </a:lnTo>
                <a:lnTo>
                  <a:pt x="567412" y="408029"/>
                </a:lnTo>
                <a:close/>
              </a:path>
              <a:path extrusionOk="0" h="1406525" w="1141095">
                <a:moveTo>
                  <a:pt x="1061684" y="0"/>
                </a:moveTo>
                <a:lnTo>
                  <a:pt x="915082" y="0"/>
                </a:lnTo>
                <a:lnTo>
                  <a:pt x="876508" y="4047"/>
                </a:lnTo>
                <a:lnTo>
                  <a:pt x="851471" y="17559"/>
                </a:lnTo>
                <a:lnTo>
                  <a:pt x="837939" y="42592"/>
                </a:lnTo>
                <a:lnTo>
                  <a:pt x="833880" y="81201"/>
                </a:lnTo>
                <a:lnTo>
                  <a:pt x="833987" y="561579"/>
                </a:lnTo>
                <a:lnTo>
                  <a:pt x="834683" y="607518"/>
                </a:lnTo>
                <a:lnTo>
                  <a:pt x="837084" y="659439"/>
                </a:lnTo>
                <a:lnTo>
                  <a:pt x="841065" y="710297"/>
                </a:lnTo>
                <a:lnTo>
                  <a:pt x="846611" y="760075"/>
                </a:lnTo>
                <a:lnTo>
                  <a:pt x="853706" y="808760"/>
                </a:lnTo>
                <a:lnTo>
                  <a:pt x="862334" y="856335"/>
                </a:lnTo>
                <a:lnTo>
                  <a:pt x="872480" y="902786"/>
                </a:lnTo>
                <a:lnTo>
                  <a:pt x="884127" y="948097"/>
                </a:lnTo>
                <a:lnTo>
                  <a:pt x="897260" y="992252"/>
                </a:lnTo>
                <a:lnTo>
                  <a:pt x="1140865" y="992252"/>
                </a:lnTo>
                <a:lnTo>
                  <a:pt x="1140865" y="81201"/>
                </a:lnTo>
                <a:lnTo>
                  <a:pt x="1137122" y="42592"/>
                </a:lnTo>
                <a:lnTo>
                  <a:pt x="1124285" y="17559"/>
                </a:lnTo>
                <a:lnTo>
                  <a:pt x="1099942" y="4047"/>
                </a:lnTo>
                <a:lnTo>
                  <a:pt x="1061684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6273756" y="6452410"/>
            <a:ext cx="1170940" cy="1466215"/>
          </a:xfrm>
          <a:custGeom>
            <a:rect b="b" l="l" r="r" t="t"/>
            <a:pathLst>
              <a:path extrusionOk="0" h="1466215" w="1170940">
                <a:moveTo>
                  <a:pt x="584306" y="0"/>
                </a:moveTo>
                <a:lnTo>
                  <a:pt x="529920" y="1492"/>
                </a:lnTo>
                <a:lnTo>
                  <a:pt x="477927" y="5934"/>
                </a:lnTo>
                <a:lnTo>
                  <a:pt x="428367" y="13276"/>
                </a:lnTo>
                <a:lnTo>
                  <a:pt x="381286" y="23467"/>
                </a:lnTo>
                <a:lnTo>
                  <a:pt x="336725" y="36457"/>
                </a:lnTo>
                <a:lnTo>
                  <a:pt x="294728" y="52195"/>
                </a:lnTo>
                <a:lnTo>
                  <a:pt x="255337" y="70631"/>
                </a:lnTo>
                <a:lnTo>
                  <a:pt x="218596" y="91713"/>
                </a:lnTo>
                <a:lnTo>
                  <a:pt x="184548" y="115392"/>
                </a:lnTo>
                <a:lnTo>
                  <a:pt x="153234" y="141617"/>
                </a:lnTo>
                <a:lnTo>
                  <a:pt x="124700" y="170337"/>
                </a:lnTo>
                <a:lnTo>
                  <a:pt x="98986" y="201502"/>
                </a:lnTo>
                <a:lnTo>
                  <a:pt x="76137" y="235061"/>
                </a:lnTo>
                <a:lnTo>
                  <a:pt x="56195" y="270964"/>
                </a:lnTo>
                <a:lnTo>
                  <a:pt x="39203" y="309160"/>
                </a:lnTo>
                <a:lnTo>
                  <a:pt x="25204" y="349599"/>
                </a:lnTo>
                <a:lnTo>
                  <a:pt x="14242" y="392230"/>
                </a:lnTo>
                <a:lnTo>
                  <a:pt x="6358" y="437002"/>
                </a:lnTo>
                <a:lnTo>
                  <a:pt x="1596" y="483865"/>
                </a:lnTo>
                <a:lnTo>
                  <a:pt x="0" y="532769"/>
                </a:lnTo>
                <a:lnTo>
                  <a:pt x="0" y="932893"/>
                </a:lnTo>
                <a:lnTo>
                  <a:pt x="1596" y="981807"/>
                </a:lnTo>
                <a:lnTo>
                  <a:pt x="6358" y="1028680"/>
                </a:lnTo>
                <a:lnTo>
                  <a:pt x="14242" y="1073459"/>
                </a:lnTo>
                <a:lnTo>
                  <a:pt x="25204" y="1116095"/>
                </a:lnTo>
                <a:lnTo>
                  <a:pt x="39203" y="1156538"/>
                </a:lnTo>
                <a:lnTo>
                  <a:pt x="56195" y="1194736"/>
                </a:lnTo>
                <a:lnTo>
                  <a:pt x="76137" y="1230640"/>
                </a:lnTo>
                <a:lnTo>
                  <a:pt x="98986" y="1264199"/>
                </a:lnTo>
                <a:lnTo>
                  <a:pt x="124700" y="1295363"/>
                </a:lnTo>
                <a:lnTo>
                  <a:pt x="153234" y="1324081"/>
                </a:lnTo>
                <a:lnTo>
                  <a:pt x="184548" y="1350303"/>
                </a:lnTo>
                <a:lnTo>
                  <a:pt x="218596" y="1373979"/>
                </a:lnTo>
                <a:lnTo>
                  <a:pt x="255337" y="1395058"/>
                </a:lnTo>
                <a:lnTo>
                  <a:pt x="294728" y="1413490"/>
                </a:lnTo>
                <a:lnTo>
                  <a:pt x="336725" y="1429225"/>
                </a:lnTo>
                <a:lnTo>
                  <a:pt x="381286" y="1442212"/>
                </a:lnTo>
                <a:lnTo>
                  <a:pt x="428367" y="1452400"/>
                </a:lnTo>
                <a:lnTo>
                  <a:pt x="477927" y="1459740"/>
                </a:lnTo>
                <a:lnTo>
                  <a:pt x="529920" y="1464181"/>
                </a:lnTo>
                <a:lnTo>
                  <a:pt x="584306" y="1465672"/>
                </a:lnTo>
                <a:lnTo>
                  <a:pt x="638957" y="1464181"/>
                </a:lnTo>
                <a:lnTo>
                  <a:pt x="691190" y="1459740"/>
                </a:lnTo>
                <a:lnTo>
                  <a:pt x="740965" y="1452400"/>
                </a:lnTo>
                <a:lnTo>
                  <a:pt x="788239" y="1442212"/>
                </a:lnTo>
                <a:lnTo>
                  <a:pt x="832971" y="1429225"/>
                </a:lnTo>
                <a:lnTo>
                  <a:pt x="875118" y="1413490"/>
                </a:lnTo>
                <a:lnTo>
                  <a:pt x="914640" y="1395058"/>
                </a:lnTo>
                <a:lnTo>
                  <a:pt x="951495" y="1373979"/>
                </a:lnTo>
                <a:lnTo>
                  <a:pt x="985641" y="1350303"/>
                </a:lnTo>
                <a:lnTo>
                  <a:pt x="1017037" y="1324081"/>
                </a:lnTo>
                <a:lnTo>
                  <a:pt x="1045640" y="1295363"/>
                </a:lnTo>
                <a:lnTo>
                  <a:pt x="1071409" y="1264199"/>
                </a:lnTo>
                <a:lnTo>
                  <a:pt x="1094302" y="1230640"/>
                </a:lnTo>
                <a:lnTo>
                  <a:pt x="1114279" y="1194736"/>
                </a:lnTo>
                <a:lnTo>
                  <a:pt x="1125025" y="1170613"/>
                </a:lnTo>
                <a:lnTo>
                  <a:pt x="584306" y="1170613"/>
                </a:lnTo>
                <a:lnTo>
                  <a:pt x="530993" y="1167686"/>
                </a:lnTo>
                <a:lnTo>
                  <a:pt x="483401" y="1158936"/>
                </a:lnTo>
                <a:lnTo>
                  <a:pt x="441675" y="1144415"/>
                </a:lnTo>
                <a:lnTo>
                  <a:pt x="405965" y="1124172"/>
                </a:lnTo>
                <a:lnTo>
                  <a:pt x="376417" y="1098256"/>
                </a:lnTo>
                <a:lnTo>
                  <a:pt x="353179" y="1066717"/>
                </a:lnTo>
                <a:lnTo>
                  <a:pt x="336398" y="1029605"/>
                </a:lnTo>
                <a:lnTo>
                  <a:pt x="326221" y="986970"/>
                </a:lnTo>
                <a:lnTo>
                  <a:pt x="322796" y="938861"/>
                </a:lnTo>
                <a:lnTo>
                  <a:pt x="322796" y="526884"/>
                </a:lnTo>
                <a:lnTo>
                  <a:pt x="326221" y="478775"/>
                </a:lnTo>
                <a:lnTo>
                  <a:pt x="336398" y="436140"/>
                </a:lnTo>
                <a:lnTo>
                  <a:pt x="353179" y="399028"/>
                </a:lnTo>
                <a:lnTo>
                  <a:pt x="376417" y="367489"/>
                </a:lnTo>
                <a:lnTo>
                  <a:pt x="405965" y="341573"/>
                </a:lnTo>
                <a:lnTo>
                  <a:pt x="441675" y="321330"/>
                </a:lnTo>
                <a:lnTo>
                  <a:pt x="483401" y="306808"/>
                </a:lnTo>
                <a:lnTo>
                  <a:pt x="530993" y="298059"/>
                </a:lnTo>
                <a:lnTo>
                  <a:pt x="584306" y="295132"/>
                </a:lnTo>
                <a:lnTo>
                  <a:pt x="1125046" y="295132"/>
                </a:lnTo>
                <a:lnTo>
                  <a:pt x="1114279" y="270964"/>
                </a:lnTo>
                <a:lnTo>
                  <a:pt x="1094302" y="235061"/>
                </a:lnTo>
                <a:lnTo>
                  <a:pt x="1071409" y="201502"/>
                </a:lnTo>
                <a:lnTo>
                  <a:pt x="1045640" y="170337"/>
                </a:lnTo>
                <a:lnTo>
                  <a:pt x="1017037" y="141617"/>
                </a:lnTo>
                <a:lnTo>
                  <a:pt x="985641" y="115392"/>
                </a:lnTo>
                <a:lnTo>
                  <a:pt x="951495" y="91713"/>
                </a:lnTo>
                <a:lnTo>
                  <a:pt x="914640" y="70631"/>
                </a:lnTo>
                <a:lnTo>
                  <a:pt x="875118" y="52195"/>
                </a:lnTo>
                <a:lnTo>
                  <a:pt x="832971" y="36457"/>
                </a:lnTo>
                <a:lnTo>
                  <a:pt x="788239" y="23467"/>
                </a:lnTo>
                <a:lnTo>
                  <a:pt x="740965" y="13276"/>
                </a:lnTo>
                <a:lnTo>
                  <a:pt x="691190" y="5934"/>
                </a:lnTo>
                <a:lnTo>
                  <a:pt x="638957" y="1492"/>
                </a:lnTo>
                <a:lnTo>
                  <a:pt x="584306" y="0"/>
                </a:lnTo>
                <a:close/>
              </a:path>
              <a:path extrusionOk="0" h="1466215" w="1170940">
                <a:moveTo>
                  <a:pt x="1125046" y="295132"/>
                </a:moveTo>
                <a:lnTo>
                  <a:pt x="584306" y="295132"/>
                </a:lnTo>
                <a:lnTo>
                  <a:pt x="639765" y="297993"/>
                </a:lnTo>
                <a:lnTo>
                  <a:pt x="688634" y="306577"/>
                </a:lnTo>
                <a:lnTo>
                  <a:pt x="730931" y="320883"/>
                </a:lnTo>
                <a:lnTo>
                  <a:pt x="766674" y="340911"/>
                </a:lnTo>
                <a:lnTo>
                  <a:pt x="795879" y="366662"/>
                </a:lnTo>
                <a:lnTo>
                  <a:pt x="818563" y="398134"/>
                </a:lnTo>
                <a:lnTo>
                  <a:pt x="834745" y="435329"/>
                </a:lnTo>
                <a:lnTo>
                  <a:pt x="844442" y="478246"/>
                </a:lnTo>
                <a:lnTo>
                  <a:pt x="847670" y="526884"/>
                </a:lnTo>
                <a:lnTo>
                  <a:pt x="847670" y="938861"/>
                </a:lnTo>
                <a:lnTo>
                  <a:pt x="844442" y="987502"/>
                </a:lnTo>
                <a:lnTo>
                  <a:pt x="834745" y="1030420"/>
                </a:lnTo>
                <a:lnTo>
                  <a:pt x="818563" y="1067615"/>
                </a:lnTo>
                <a:lnTo>
                  <a:pt x="795879" y="1099088"/>
                </a:lnTo>
                <a:lnTo>
                  <a:pt x="766674" y="1124837"/>
                </a:lnTo>
                <a:lnTo>
                  <a:pt x="730931" y="1144864"/>
                </a:lnTo>
                <a:lnTo>
                  <a:pt x="688634" y="1159169"/>
                </a:lnTo>
                <a:lnTo>
                  <a:pt x="639765" y="1167752"/>
                </a:lnTo>
                <a:lnTo>
                  <a:pt x="584306" y="1170613"/>
                </a:lnTo>
                <a:lnTo>
                  <a:pt x="1125025" y="1170613"/>
                </a:lnTo>
                <a:lnTo>
                  <a:pt x="1145313" y="1116095"/>
                </a:lnTo>
                <a:lnTo>
                  <a:pt x="1156287" y="1073459"/>
                </a:lnTo>
                <a:lnTo>
                  <a:pt x="1164177" y="1028680"/>
                </a:lnTo>
                <a:lnTo>
                  <a:pt x="1168942" y="981807"/>
                </a:lnTo>
                <a:lnTo>
                  <a:pt x="1170540" y="932893"/>
                </a:lnTo>
                <a:lnTo>
                  <a:pt x="1170540" y="532769"/>
                </a:lnTo>
                <a:lnTo>
                  <a:pt x="1168942" y="483865"/>
                </a:lnTo>
                <a:lnTo>
                  <a:pt x="1164177" y="437002"/>
                </a:lnTo>
                <a:lnTo>
                  <a:pt x="1156287" y="392230"/>
                </a:lnTo>
                <a:lnTo>
                  <a:pt x="1145313" y="349599"/>
                </a:lnTo>
                <a:lnTo>
                  <a:pt x="1131296" y="309160"/>
                </a:lnTo>
                <a:lnTo>
                  <a:pt x="1125046" y="29513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7600164" y="6452400"/>
            <a:ext cx="1152525" cy="1466215"/>
          </a:xfrm>
          <a:custGeom>
            <a:rect b="b" l="l" r="r" t="t"/>
            <a:pathLst>
              <a:path extrusionOk="0" h="1466215" w="1152525">
                <a:moveTo>
                  <a:pt x="240385" y="979924"/>
                </a:moveTo>
                <a:lnTo>
                  <a:pt x="203377" y="990315"/>
                </a:lnTo>
                <a:lnTo>
                  <a:pt x="58795" y="1041842"/>
                </a:lnTo>
                <a:lnTo>
                  <a:pt x="5545" y="1079961"/>
                </a:lnTo>
                <a:lnTo>
                  <a:pt x="0" y="1107564"/>
                </a:lnTo>
                <a:lnTo>
                  <a:pt x="7268" y="1144813"/>
                </a:lnTo>
                <a:lnTo>
                  <a:pt x="25889" y="1189017"/>
                </a:lnTo>
                <a:lnTo>
                  <a:pt x="47779" y="1229946"/>
                </a:lnTo>
                <a:lnTo>
                  <a:pt x="72935" y="1267600"/>
                </a:lnTo>
                <a:lnTo>
                  <a:pt x="101350" y="1301979"/>
                </a:lnTo>
                <a:lnTo>
                  <a:pt x="133023" y="1333083"/>
                </a:lnTo>
                <a:lnTo>
                  <a:pt x="167947" y="1360912"/>
                </a:lnTo>
                <a:lnTo>
                  <a:pt x="206119" y="1385466"/>
                </a:lnTo>
                <a:lnTo>
                  <a:pt x="247535" y="1406746"/>
                </a:lnTo>
                <a:lnTo>
                  <a:pt x="292190" y="1424752"/>
                </a:lnTo>
                <a:lnTo>
                  <a:pt x="340081" y="1439484"/>
                </a:lnTo>
                <a:lnTo>
                  <a:pt x="391203" y="1450941"/>
                </a:lnTo>
                <a:lnTo>
                  <a:pt x="445551" y="1459125"/>
                </a:lnTo>
                <a:lnTo>
                  <a:pt x="503122" y="1464035"/>
                </a:lnTo>
                <a:lnTo>
                  <a:pt x="563911" y="1465672"/>
                </a:lnTo>
                <a:lnTo>
                  <a:pt x="622660" y="1464134"/>
                </a:lnTo>
                <a:lnTo>
                  <a:pt x="678737" y="1459518"/>
                </a:lnTo>
                <a:lnTo>
                  <a:pt x="732108" y="1451823"/>
                </a:lnTo>
                <a:lnTo>
                  <a:pt x="782742" y="1441049"/>
                </a:lnTo>
                <a:lnTo>
                  <a:pt x="830606" y="1427192"/>
                </a:lnTo>
                <a:lnTo>
                  <a:pt x="875667" y="1410252"/>
                </a:lnTo>
                <a:lnTo>
                  <a:pt x="917893" y="1390229"/>
                </a:lnTo>
                <a:lnTo>
                  <a:pt x="957251" y="1367119"/>
                </a:lnTo>
                <a:lnTo>
                  <a:pt x="993709" y="1340922"/>
                </a:lnTo>
                <a:lnTo>
                  <a:pt x="1030638" y="1309085"/>
                </a:lnTo>
                <a:lnTo>
                  <a:pt x="1062726" y="1274506"/>
                </a:lnTo>
                <a:lnTo>
                  <a:pt x="1089948" y="1237233"/>
                </a:lnTo>
                <a:lnTo>
                  <a:pt x="1112277" y="1197316"/>
                </a:lnTo>
                <a:lnTo>
                  <a:pt x="1121593" y="1174571"/>
                </a:lnTo>
                <a:lnTo>
                  <a:pt x="563911" y="1174571"/>
                </a:lnTo>
                <a:lnTo>
                  <a:pt x="503156" y="1170774"/>
                </a:lnTo>
                <a:lnTo>
                  <a:pt x="449670" y="1159385"/>
                </a:lnTo>
                <a:lnTo>
                  <a:pt x="403451" y="1140402"/>
                </a:lnTo>
                <a:lnTo>
                  <a:pt x="364496" y="1113826"/>
                </a:lnTo>
                <a:lnTo>
                  <a:pt x="332803" y="1079657"/>
                </a:lnTo>
                <a:lnTo>
                  <a:pt x="308369" y="1037895"/>
                </a:lnTo>
                <a:lnTo>
                  <a:pt x="289184" y="1001473"/>
                </a:lnTo>
                <a:lnTo>
                  <a:pt x="267755" y="982896"/>
                </a:lnTo>
                <a:lnTo>
                  <a:pt x="240385" y="979924"/>
                </a:lnTo>
                <a:close/>
              </a:path>
              <a:path extrusionOk="0" h="1466215" w="1152525">
                <a:moveTo>
                  <a:pt x="575764" y="0"/>
                </a:moveTo>
                <a:lnTo>
                  <a:pt x="517359" y="1658"/>
                </a:lnTo>
                <a:lnTo>
                  <a:pt x="461983" y="6541"/>
                </a:lnTo>
                <a:lnTo>
                  <a:pt x="409468" y="14569"/>
                </a:lnTo>
                <a:lnTo>
                  <a:pt x="359943" y="25635"/>
                </a:lnTo>
                <a:lnTo>
                  <a:pt x="313463" y="39639"/>
                </a:lnTo>
                <a:lnTo>
                  <a:pt x="270082" y="56482"/>
                </a:lnTo>
                <a:lnTo>
                  <a:pt x="229856" y="76063"/>
                </a:lnTo>
                <a:lnTo>
                  <a:pt x="192841" y="98283"/>
                </a:lnTo>
                <a:lnTo>
                  <a:pt x="159089" y="123043"/>
                </a:lnTo>
                <a:lnTo>
                  <a:pt x="128657" y="150242"/>
                </a:lnTo>
                <a:lnTo>
                  <a:pt x="101600" y="179780"/>
                </a:lnTo>
                <a:lnTo>
                  <a:pt x="77972" y="211558"/>
                </a:lnTo>
                <a:lnTo>
                  <a:pt x="57829" y="245476"/>
                </a:lnTo>
                <a:lnTo>
                  <a:pt x="41225" y="281434"/>
                </a:lnTo>
                <a:lnTo>
                  <a:pt x="28215" y="319332"/>
                </a:lnTo>
                <a:lnTo>
                  <a:pt x="18854" y="359071"/>
                </a:lnTo>
                <a:lnTo>
                  <a:pt x="13197" y="400551"/>
                </a:lnTo>
                <a:lnTo>
                  <a:pt x="11299" y="443672"/>
                </a:lnTo>
                <a:lnTo>
                  <a:pt x="14670" y="501721"/>
                </a:lnTo>
                <a:lnTo>
                  <a:pt x="24205" y="555163"/>
                </a:lnTo>
                <a:lnTo>
                  <a:pt x="39037" y="603756"/>
                </a:lnTo>
                <a:lnTo>
                  <a:pt x="58302" y="647255"/>
                </a:lnTo>
                <a:lnTo>
                  <a:pt x="81133" y="685420"/>
                </a:lnTo>
                <a:lnTo>
                  <a:pt x="106664" y="718007"/>
                </a:lnTo>
                <a:lnTo>
                  <a:pt x="134028" y="744773"/>
                </a:lnTo>
                <a:lnTo>
                  <a:pt x="191756" y="783376"/>
                </a:lnTo>
                <a:lnTo>
                  <a:pt x="227935" y="800450"/>
                </a:lnTo>
                <a:lnTo>
                  <a:pt x="268778" y="816058"/>
                </a:lnTo>
                <a:lnTo>
                  <a:pt x="309676" y="829469"/>
                </a:lnTo>
                <a:lnTo>
                  <a:pt x="346500" y="840084"/>
                </a:lnTo>
                <a:lnTo>
                  <a:pt x="409402" y="853712"/>
                </a:lnTo>
                <a:lnTo>
                  <a:pt x="514913" y="869572"/>
                </a:lnTo>
                <a:lnTo>
                  <a:pt x="628949" y="884313"/>
                </a:lnTo>
                <a:lnTo>
                  <a:pt x="688249" y="895952"/>
                </a:lnTo>
                <a:lnTo>
                  <a:pt x="737466" y="911020"/>
                </a:lnTo>
                <a:lnTo>
                  <a:pt x="776289" y="930140"/>
                </a:lnTo>
                <a:lnTo>
                  <a:pt x="821505" y="983033"/>
                </a:lnTo>
                <a:lnTo>
                  <a:pt x="827274" y="1018052"/>
                </a:lnTo>
                <a:lnTo>
                  <a:pt x="823188" y="1054922"/>
                </a:lnTo>
                <a:lnTo>
                  <a:pt x="790424" y="1113715"/>
                </a:lnTo>
                <a:lnTo>
                  <a:pt x="724706" y="1152731"/>
                </a:lnTo>
                <a:lnTo>
                  <a:pt x="679428" y="1164879"/>
                </a:lnTo>
                <a:lnTo>
                  <a:pt x="625838" y="1172152"/>
                </a:lnTo>
                <a:lnTo>
                  <a:pt x="563911" y="1174571"/>
                </a:lnTo>
                <a:lnTo>
                  <a:pt x="1121593" y="1174571"/>
                </a:lnTo>
                <a:lnTo>
                  <a:pt x="1129690" y="1154803"/>
                </a:lnTo>
                <a:lnTo>
                  <a:pt x="1142159" y="1109742"/>
                </a:lnTo>
                <a:lnTo>
                  <a:pt x="1149659" y="1062180"/>
                </a:lnTo>
                <a:lnTo>
                  <a:pt x="1152165" y="1012168"/>
                </a:lnTo>
                <a:lnTo>
                  <a:pt x="1149243" y="956398"/>
                </a:lnTo>
                <a:lnTo>
                  <a:pt x="1140915" y="904725"/>
                </a:lnTo>
                <a:lnTo>
                  <a:pt x="1127839" y="857354"/>
                </a:lnTo>
                <a:lnTo>
                  <a:pt x="1110673" y="814493"/>
                </a:lnTo>
                <a:lnTo>
                  <a:pt x="1090073" y="776345"/>
                </a:lnTo>
                <a:lnTo>
                  <a:pt x="1066698" y="743117"/>
                </a:lnTo>
                <a:lnTo>
                  <a:pt x="1015607" y="693802"/>
                </a:lnTo>
                <a:lnTo>
                  <a:pt x="954014" y="656547"/>
                </a:lnTo>
                <a:lnTo>
                  <a:pt x="918392" y="639781"/>
                </a:lnTo>
                <a:lnTo>
                  <a:pt x="870351" y="622303"/>
                </a:lnTo>
                <a:lnTo>
                  <a:pt x="825762" y="608836"/>
                </a:lnTo>
                <a:lnTo>
                  <a:pt x="782486" y="598447"/>
                </a:lnTo>
                <a:lnTo>
                  <a:pt x="738384" y="590201"/>
                </a:lnTo>
                <a:lnTo>
                  <a:pt x="691317" y="583164"/>
                </a:lnTo>
                <a:lnTo>
                  <a:pt x="639144" y="576401"/>
                </a:lnTo>
                <a:lnTo>
                  <a:pt x="574635" y="569093"/>
                </a:lnTo>
                <a:lnTo>
                  <a:pt x="522764" y="561050"/>
                </a:lnTo>
                <a:lnTo>
                  <a:pt x="477574" y="550786"/>
                </a:lnTo>
                <a:lnTo>
                  <a:pt x="433108" y="536810"/>
                </a:lnTo>
                <a:lnTo>
                  <a:pt x="392146" y="517832"/>
                </a:lnTo>
                <a:lnTo>
                  <a:pt x="347386" y="464331"/>
                </a:lnTo>
                <a:lnTo>
                  <a:pt x="342074" y="429798"/>
                </a:lnTo>
                <a:lnTo>
                  <a:pt x="346391" y="392291"/>
                </a:lnTo>
                <a:lnTo>
                  <a:pt x="382279" y="336089"/>
                </a:lnTo>
                <a:lnTo>
                  <a:pt x="457529" y="303586"/>
                </a:lnTo>
                <a:lnTo>
                  <a:pt x="511047" y="295703"/>
                </a:lnTo>
                <a:lnTo>
                  <a:pt x="575764" y="293121"/>
                </a:lnTo>
                <a:lnTo>
                  <a:pt x="1107234" y="293121"/>
                </a:lnTo>
                <a:lnTo>
                  <a:pt x="1106596" y="291184"/>
                </a:lnTo>
                <a:lnTo>
                  <a:pt x="1083984" y="247338"/>
                </a:lnTo>
                <a:lnTo>
                  <a:pt x="1059010" y="207185"/>
                </a:lnTo>
                <a:lnTo>
                  <a:pt x="1031489" y="170691"/>
                </a:lnTo>
                <a:lnTo>
                  <a:pt x="1001237" y="137826"/>
                </a:lnTo>
                <a:lnTo>
                  <a:pt x="968071" y="108556"/>
                </a:lnTo>
                <a:lnTo>
                  <a:pt x="931807" y="82851"/>
                </a:lnTo>
                <a:lnTo>
                  <a:pt x="892260" y="60677"/>
                </a:lnTo>
                <a:lnTo>
                  <a:pt x="849248" y="42003"/>
                </a:lnTo>
                <a:lnTo>
                  <a:pt x="802585" y="26796"/>
                </a:lnTo>
                <a:lnTo>
                  <a:pt x="752090" y="15024"/>
                </a:lnTo>
                <a:lnTo>
                  <a:pt x="697577" y="6656"/>
                </a:lnTo>
                <a:lnTo>
                  <a:pt x="638863" y="1658"/>
                </a:lnTo>
                <a:lnTo>
                  <a:pt x="575764" y="0"/>
                </a:lnTo>
                <a:close/>
              </a:path>
              <a:path extrusionOk="0" h="1466215" w="1152525">
                <a:moveTo>
                  <a:pt x="1107234" y="293121"/>
                </a:moveTo>
                <a:lnTo>
                  <a:pt x="575764" y="293121"/>
                </a:lnTo>
                <a:lnTo>
                  <a:pt x="629247" y="296756"/>
                </a:lnTo>
                <a:lnTo>
                  <a:pt x="676844" y="307659"/>
                </a:lnTo>
                <a:lnTo>
                  <a:pt x="718610" y="325829"/>
                </a:lnTo>
                <a:lnTo>
                  <a:pt x="754598" y="351262"/>
                </a:lnTo>
                <a:lnTo>
                  <a:pt x="784861" y="383958"/>
                </a:lnTo>
                <a:lnTo>
                  <a:pt x="809453" y="423913"/>
                </a:lnTo>
                <a:lnTo>
                  <a:pt x="830579" y="456000"/>
                </a:lnTo>
                <a:lnTo>
                  <a:pt x="852059" y="472679"/>
                </a:lnTo>
                <a:lnTo>
                  <a:pt x="877999" y="474872"/>
                </a:lnTo>
                <a:lnTo>
                  <a:pt x="912507" y="463504"/>
                </a:lnTo>
                <a:lnTo>
                  <a:pt x="1062974" y="398113"/>
                </a:lnTo>
                <a:lnTo>
                  <a:pt x="1097664" y="379201"/>
                </a:lnTo>
                <a:lnTo>
                  <a:pt x="1115993" y="356558"/>
                </a:lnTo>
                <a:lnTo>
                  <a:pt x="1118719" y="327960"/>
                </a:lnTo>
                <a:lnTo>
                  <a:pt x="1107234" y="29312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2692084" y="4005495"/>
            <a:ext cx="5444714" cy="7303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3780977" y="2961063"/>
            <a:ext cx="733878" cy="7340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" name="Google Shape;107;p13"/>
          <p:cNvSpPr/>
          <p:nvPr/>
        </p:nvSpPr>
        <p:spPr>
          <a:xfrm>
            <a:off x="15193644" y="1824300"/>
            <a:ext cx="522159" cy="5208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13"/>
          <p:cNvSpPr/>
          <p:nvPr/>
        </p:nvSpPr>
        <p:spPr>
          <a:xfrm>
            <a:off x="17016030" y="1985196"/>
            <a:ext cx="459104" cy="4577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13"/>
          <p:cNvSpPr/>
          <p:nvPr/>
        </p:nvSpPr>
        <p:spPr>
          <a:xfrm>
            <a:off x="13202845" y="1855901"/>
            <a:ext cx="459105" cy="4577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4292028" y="830948"/>
            <a:ext cx="459104" cy="4577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13"/>
          <p:cNvSpPr/>
          <p:nvPr/>
        </p:nvSpPr>
        <p:spPr>
          <a:xfrm>
            <a:off x="16088419" y="849173"/>
            <a:ext cx="679384" cy="67945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13"/>
          <p:cNvSpPr/>
          <p:nvPr/>
        </p:nvSpPr>
        <p:spPr>
          <a:xfrm>
            <a:off x="15748909" y="3134281"/>
            <a:ext cx="522164" cy="52084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13"/>
          <p:cNvSpPr/>
          <p:nvPr/>
        </p:nvSpPr>
        <p:spPr>
          <a:xfrm>
            <a:off x="14802459" y="2682408"/>
            <a:ext cx="707413" cy="122555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13"/>
          <p:cNvSpPr/>
          <p:nvPr/>
        </p:nvSpPr>
        <p:spPr>
          <a:xfrm>
            <a:off x="14021444" y="1664294"/>
            <a:ext cx="595222" cy="102822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13"/>
          <p:cNvSpPr/>
          <p:nvPr/>
        </p:nvSpPr>
        <p:spPr>
          <a:xfrm>
            <a:off x="16049688" y="1956830"/>
            <a:ext cx="568634" cy="98114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" name="Google Shape;116;p13"/>
          <p:cNvSpPr/>
          <p:nvPr/>
        </p:nvSpPr>
        <p:spPr>
          <a:xfrm>
            <a:off x="15127727" y="456143"/>
            <a:ext cx="568623" cy="98114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13"/>
          <p:cNvSpPr/>
          <p:nvPr/>
        </p:nvSpPr>
        <p:spPr>
          <a:xfrm>
            <a:off x="16817163" y="2716341"/>
            <a:ext cx="707423" cy="122555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" name="Google Shape;217;p22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Histórico: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908538" y="1311405"/>
            <a:ext cx="17933035" cy="9167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8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2015.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 novo, tarifa nova.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R$3,10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251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Aumento extraordinário no meio do ano.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R$3,40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309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 mês de glória,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aumento suspenso!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920750" rtl="0" algn="l">
              <a:lnSpc>
                <a:spcPct val="111400"/>
              </a:lnSpc>
              <a:spcBef>
                <a:spcPts val="247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Operação Acrônimo descobre repasse ilegal de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empresários de  ônibus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Pimentel, no valor de R$ 1,4 milhões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635" lvl="0" marL="12700" marR="694690" rtl="0" algn="l">
              <a:lnSpc>
                <a:spcPct val="100400"/>
              </a:lnSpc>
              <a:spcBef>
                <a:spcPts val="1145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2016.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Empresários de ônibus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Belo Horizonte são presos  na operação Mar de Lama.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5080" rtl="0" algn="l">
              <a:lnSpc>
                <a:spcPct val="111400"/>
              </a:lnSpc>
              <a:spcBef>
                <a:spcPts val="58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Prefeito Alexandre Kalil é eleito prometendo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“abrir a caixa preta da  BHTrans”.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R$3,70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4" name="Google Shape;224;p23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Histórico: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908551" y="1773675"/>
            <a:ext cx="18467100" cy="7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2017.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Após assumir, prefeito Kalil garante que não haverá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aumento das passagens até ser feita uma auditoria no transporte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público em BH.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R$4,05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Prefeitura abre edital de “auditoria” do transporte público.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243840" rtl="0" algn="l">
              <a:lnSpc>
                <a:spcPct val="111400"/>
              </a:lnSpc>
              <a:spcBef>
                <a:spcPts val="58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dia de apresentação das propostas para participar do edital,  Justiça suspende licitação por falhas na divulgação do edital.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2018.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Começa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auditoria fake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 Prefeitura.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393700" lvl="0" marL="406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Tarifa Zero BH resolve fazer um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cálculo tarifário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R$4,05</a:t>
            </a:r>
            <a:endParaRPr b="1" sz="4500">
              <a:solidFill>
                <a:srgbClr val="F7DC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8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</a:rPr>
              <a:t>2019. </a:t>
            </a:r>
            <a:r>
              <a:rPr lang="en-US" sz="4500">
                <a:solidFill>
                  <a:schemeClr val="lt1"/>
                </a:solidFill>
              </a:rPr>
              <a:t>- Apesar de reconhecer internamente a falsidade da auditoria, prefeitura segue negociando a portas fechadas. </a:t>
            </a:r>
            <a:r>
              <a:rPr b="1" lang="en-US" sz="4500">
                <a:solidFill>
                  <a:srgbClr val="F7DC5B"/>
                </a:solidFill>
              </a:rPr>
              <a:t>Tarifa: R$4,50</a:t>
            </a:r>
            <a:endParaRPr b="1" sz="4500">
              <a:solidFill>
                <a:srgbClr val="F7DC5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782259" y="1363875"/>
            <a:ext cx="5326380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 tarifa </a:t>
            </a:r>
            <a:r>
              <a:rPr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hoje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782259" y="3197327"/>
            <a:ext cx="18227039" cy="705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2008 → </a:t>
            </a: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fórmula paramétrica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para reajustar a tarifa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Quais os problemas?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1384300" marR="0" rtl="0" algn="l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400"/>
              <a:buFont typeface="Arial"/>
              <a:buChar char="●"/>
            </a:pP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Baseada em índices, </a:t>
            </a: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não considera receitas e custos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reais do sistema.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1384300" marR="5080" rtl="0" algn="l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400"/>
              <a:buFont typeface="Arial"/>
              <a:buChar char="●"/>
            </a:pP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Incentiva a </a:t>
            </a: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precarização do sistema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para maximizar lucros → nº de  viagens em queda, extinção de linhas, retirada dos cobradores.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1384300" marR="5080" rtl="0" algn="l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400"/>
              <a:buFont typeface="Arial"/>
              <a:buChar char="●"/>
            </a:pP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Verificações </a:t>
            </a: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sem participação popular. 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Ou redução da tarifa.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1384300" marR="5080" rtl="0" algn="l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400"/>
              <a:buFont typeface="Arial"/>
              <a:buChar char="●"/>
            </a:pP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Não há cálculo da tarifa</a:t>
            </a:r>
            <a:r>
              <a:rPr lang="en-US" sz="4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, só reajuste.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16577377" y="2743734"/>
            <a:ext cx="908278" cy="908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3" name="Google Shape;233;p24"/>
          <p:cNvSpPr/>
          <p:nvPr/>
        </p:nvSpPr>
        <p:spPr>
          <a:xfrm>
            <a:off x="18325436" y="1337100"/>
            <a:ext cx="644466" cy="643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4" name="Google Shape;234;p24"/>
          <p:cNvSpPr/>
          <p:nvPr/>
        </p:nvSpPr>
        <p:spPr>
          <a:xfrm>
            <a:off x="15861900" y="1375706"/>
            <a:ext cx="566448" cy="566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5" name="Google Shape;235;p24"/>
          <p:cNvSpPr/>
          <p:nvPr/>
        </p:nvSpPr>
        <p:spPr>
          <a:xfrm>
            <a:off x="17209813" y="107263"/>
            <a:ext cx="566448" cy="566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6" name="Google Shape;236;p24"/>
          <p:cNvSpPr/>
          <p:nvPr/>
        </p:nvSpPr>
        <p:spPr>
          <a:xfrm>
            <a:off x="19432802" y="129629"/>
            <a:ext cx="671297" cy="8410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7" name="Google Shape;237;p24"/>
          <p:cNvSpPr/>
          <p:nvPr/>
        </p:nvSpPr>
        <p:spPr>
          <a:xfrm>
            <a:off x="19012641" y="2958224"/>
            <a:ext cx="644466" cy="64389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8" name="Google Shape;238;p24"/>
          <p:cNvSpPr/>
          <p:nvPr/>
        </p:nvSpPr>
        <p:spPr>
          <a:xfrm>
            <a:off x="17841467" y="2403880"/>
            <a:ext cx="875449" cy="15113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9" name="Google Shape;239;p24"/>
          <p:cNvSpPr/>
          <p:nvPr/>
        </p:nvSpPr>
        <p:spPr>
          <a:xfrm>
            <a:off x="16874927" y="1138593"/>
            <a:ext cx="736589" cy="12724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0" name="Google Shape;240;p24"/>
          <p:cNvSpPr/>
          <p:nvPr/>
        </p:nvSpPr>
        <p:spPr>
          <a:xfrm>
            <a:off x="19385084" y="1500603"/>
            <a:ext cx="703633" cy="121418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1" name="Google Shape;241;p24"/>
          <p:cNvSpPr/>
          <p:nvPr/>
        </p:nvSpPr>
        <p:spPr>
          <a:xfrm>
            <a:off x="18244016" y="0"/>
            <a:ext cx="603926" cy="8576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415788" y="2086298"/>
            <a:ext cx="141528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Como calcular a tarifa?</a:t>
            </a:r>
            <a:endParaRPr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15800" y="4432350"/>
            <a:ext cx="15377100" cy="5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etodologia </a:t>
            </a: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GEIPOT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927100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7DC5B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usada em vários municípios e também em BH </a:t>
            </a:r>
            <a:r>
              <a:rPr b="1"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até 2007;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927100" marR="5080" rtl="0" algn="l">
              <a:lnSpc>
                <a:spcPct val="1114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000"/>
              <a:buFont typeface="Arial"/>
              <a:buChar char="●"/>
            </a:pPr>
            <a:r>
              <a:rPr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pensada para acabar com o problema das “caixas pretas”  garantindo </a:t>
            </a:r>
            <a:r>
              <a:rPr b="1"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transparência e precisão ao sistema;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927100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7DC5B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atualizada com a metodologia ANTP (2017).</a:t>
            </a:r>
            <a:br>
              <a:rPr lang="en-US" sz="4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855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Quando? Cálculo para o ano de 2017.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15980538" y="3131156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9" name="Google Shape;249;p25"/>
          <p:cNvSpPr/>
          <p:nvPr/>
        </p:nvSpPr>
        <p:spPr>
          <a:xfrm>
            <a:off x="17728595" y="1724523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" name="Google Shape;250;p25"/>
          <p:cNvSpPr/>
          <p:nvPr/>
        </p:nvSpPr>
        <p:spPr>
          <a:xfrm>
            <a:off x="15265058" y="1763119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1" name="Google Shape;251;p25"/>
          <p:cNvSpPr/>
          <p:nvPr/>
        </p:nvSpPr>
        <p:spPr>
          <a:xfrm>
            <a:off x="16612972" y="494686"/>
            <a:ext cx="566400" cy="566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" name="Google Shape;252;p25"/>
          <p:cNvSpPr/>
          <p:nvPr/>
        </p:nvSpPr>
        <p:spPr>
          <a:xfrm>
            <a:off x="18835963" y="517375"/>
            <a:ext cx="840900" cy="840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3" name="Google Shape;253;p25"/>
          <p:cNvSpPr/>
          <p:nvPr/>
        </p:nvSpPr>
        <p:spPr>
          <a:xfrm>
            <a:off x="18415798" y="3345646"/>
            <a:ext cx="644400" cy="643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4" name="Google Shape;254;p25"/>
          <p:cNvSpPr/>
          <p:nvPr/>
        </p:nvSpPr>
        <p:spPr>
          <a:xfrm>
            <a:off x="17244627" y="2791303"/>
            <a:ext cx="875400" cy="1511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5" name="Google Shape;255;p25"/>
          <p:cNvSpPr/>
          <p:nvPr/>
        </p:nvSpPr>
        <p:spPr>
          <a:xfrm>
            <a:off x="16278088" y="1526016"/>
            <a:ext cx="736500" cy="127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6" name="Google Shape;256;p25"/>
          <p:cNvSpPr/>
          <p:nvPr/>
        </p:nvSpPr>
        <p:spPr>
          <a:xfrm>
            <a:off x="18788245" y="1888026"/>
            <a:ext cx="703500" cy="1214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7" name="Google Shape;257;p25"/>
          <p:cNvSpPr/>
          <p:nvPr/>
        </p:nvSpPr>
        <p:spPr>
          <a:xfrm>
            <a:off x="17647175" y="30889"/>
            <a:ext cx="703690" cy="121418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45094" y="2683207"/>
            <a:ext cx="16323944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Chegamos a essa resposta depois de: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845094" y="4192218"/>
            <a:ext cx="17755870" cy="613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150">
            <a:noAutofit/>
          </a:bodyPr>
          <a:lstStyle/>
          <a:p>
            <a:pPr indent="-28575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Cerca de 500 horas de trabalho;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508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6 economistas, 3 programadores, 2 advogados, 1 administrador, 1  engenheiro de transportes e mais de 15 colaboradores;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338455" rtl="0" algn="l">
              <a:lnSpc>
                <a:spcPct val="111400"/>
              </a:lnSpc>
              <a:spcBef>
                <a:spcPts val="5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Coleta de dados de múltiplas fontes (BHtrans, PBH, pesquisa de  mercado, etc);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Pedidos de LAI (Lei de Acesso à Informação) feitos à BHTrans;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Pesquisas de mercado;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Arial"/>
                <a:ea typeface="Arial"/>
                <a:cs typeface="Arial"/>
                <a:sym typeface="Arial"/>
              </a:rPr>
              <a:t>Um esforço colaborativo de aprendizado e construção política;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6744913" y="1790883"/>
            <a:ext cx="908277" cy="908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5" name="Google Shape;265;p26"/>
          <p:cNvSpPr/>
          <p:nvPr/>
        </p:nvSpPr>
        <p:spPr>
          <a:xfrm>
            <a:off x="18492975" y="384239"/>
            <a:ext cx="644466" cy="643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6" name="Google Shape;266;p26"/>
          <p:cNvSpPr/>
          <p:nvPr/>
        </p:nvSpPr>
        <p:spPr>
          <a:xfrm>
            <a:off x="16029534" y="422856"/>
            <a:ext cx="566447" cy="566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" name="Google Shape;267;p26"/>
          <p:cNvSpPr/>
          <p:nvPr/>
        </p:nvSpPr>
        <p:spPr>
          <a:xfrm>
            <a:off x="19902698" y="8910"/>
            <a:ext cx="201930" cy="0"/>
          </a:xfrm>
          <a:custGeom>
            <a:rect b="b" l="l" r="r" t="t"/>
            <a:pathLst>
              <a:path extrusionOk="0" h="120000" w="201930">
                <a:moveTo>
                  <a:pt x="0" y="0"/>
                </a:moveTo>
                <a:lnTo>
                  <a:pt x="201399" y="0"/>
                </a:lnTo>
              </a:path>
            </a:pathLst>
          </a:custGeom>
          <a:noFill/>
          <a:ln cap="flat" cmpd="sng" w="17800">
            <a:solidFill>
              <a:srgbClr val="F7DC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8" name="Google Shape;268;p26"/>
          <p:cNvSpPr/>
          <p:nvPr/>
        </p:nvSpPr>
        <p:spPr>
          <a:xfrm>
            <a:off x="19180180" y="2005373"/>
            <a:ext cx="644467" cy="6438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9" name="Google Shape;269;p26"/>
          <p:cNvSpPr/>
          <p:nvPr/>
        </p:nvSpPr>
        <p:spPr>
          <a:xfrm>
            <a:off x="18009002" y="1451029"/>
            <a:ext cx="875460" cy="1511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0" name="Google Shape;270;p26"/>
          <p:cNvSpPr/>
          <p:nvPr/>
        </p:nvSpPr>
        <p:spPr>
          <a:xfrm>
            <a:off x="17042470" y="185743"/>
            <a:ext cx="736578" cy="1272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1" name="Google Shape;271;p26"/>
          <p:cNvSpPr/>
          <p:nvPr/>
        </p:nvSpPr>
        <p:spPr>
          <a:xfrm>
            <a:off x="19552609" y="547752"/>
            <a:ext cx="551491" cy="121418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782269" y="945040"/>
            <a:ext cx="1041844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Como foi feito o cálculo: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782269" y="2527190"/>
            <a:ext cx="17125950" cy="791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Coleta de Dados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295910" lvl="0" marL="308610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Insumos;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95910" lvl="0" marL="30861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Dados Operacionais (Frota, Salários, Produção Quilométrica);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Tributos e Subsídios.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Cálculo dos Coeficientes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295910" lvl="0" marL="308610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Consumo de combustível e lubrificantes, rodagem, fatores de utilização da mão de obra,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depreciação e remuneração dos veículos, dentre outros).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Cálculo dos Custos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407669" lvl="0" marL="420369" marR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Custos Variáveis (por km rodado);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07669" lvl="0" marL="420369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Custos Fixos (por veículo);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07669" lvl="0" marL="420369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Remuneração da Prestação do Serviço;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397510" lvl="0" marL="410209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F7DC5B"/>
              </a:buClr>
              <a:buSzPts val="3300"/>
              <a:buFont typeface="Calibri"/>
              <a:buChar char="-"/>
            </a:pPr>
            <a:r>
              <a:rPr lang="en-US" sz="33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Tributação.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Cálculo Tarifário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16326077" y="2105010"/>
            <a:ext cx="908277" cy="908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9" name="Google Shape;279;p27"/>
          <p:cNvSpPr/>
          <p:nvPr/>
        </p:nvSpPr>
        <p:spPr>
          <a:xfrm>
            <a:off x="18074141" y="698376"/>
            <a:ext cx="644466" cy="643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0" name="Google Shape;280;p27"/>
          <p:cNvSpPr/>
          <p:nvPr/>
        </p:nvSpPr>
        <p:spPr>
          <a:xfrm>
            <a:off x="15610698" y="736982"/>
            <a:ext cx="566447" cy="566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1" name="Google Shape;281;p27"/>
          <p:cNvSpPr/>
          <p:nvPr/>
        </p:nvSpPr>
        <p:spPr>
          <a:xfrm>
            <a:off x="17107394" y="0"/>
            <a:ext cx="265430" cy="35560"/>
          </a:xfrm>
          <a:custGeom>
            <a:rect b="b" l="l" r="r" t="t"/>
            <a:pathLst>
              <a:path extrusionOk="0" h="35560" w="265430">
                <a:moveTo>
                  <a:pt x="108793" y="0"/>
                </a:moveTo>
                <a:lnTo>
                  <a:pt x="0" y="0"/>
                </a:lnTo>
                <a:lnTo>
                  <a:pt x="17639" y="9002"/>
                </a:lnTo>
                <a:lnTo>
                  <a:pt x="70617" y="27076"/>
                </a:lnTo>
                <a:lnTo>
                  <a:pt x="111996" y="34721"/>
                </a:lnTo>
                <a:lnTo>
                  <a:pt x="120195" y="34983"/>
                </a:lnTo>
                <a:lnTo>
                  <a:pt x="136645" y="34365"/>
                </a:lnTo>
                <a:lnTo>
                  <a:pt x="143922" y="32846"/>
                </a:lnTo>
                <a:lnTo>
                  <a:pt x="151419" y="32302"/>
                </a:lnTo>
                <a:lnTo>
                  <a:pt x="158981" y="31865"/>
                </a:lnTo>
                <a:lnTo>
                  <a:pt x="166560" y="30773"/>
                </a:lnTo>
                <a:lnTo>
                  <a:pt x="185703" y="28558"/>
                </a:lnTo>
                <a:lnTo>
                  <a:pt x="236207" y="13927"/>
                </a:lnTo>
                <a:lnTo>
                  <a:pt x="262796" y="1202"/>
                </a:lnTo>
                <a:lnTo>
                  <a:pt x="124803" y="1202"/>
                </a:lnTo>
                <a:lnTo>
                  <a:pt x="108793" y="0"/>
                </a:lnTo>
                <a:close/>
              </a:path>
              <a:path extrusionOk="0" h="35560" w="265430">
                <a:moveTo>
                  <a:pt x="264966" y="0"/>
                </a:moveTo>
                <a:lnTo>
                  <a:pt x="159298" y="0"/>
                </a:lnTo>
                <a:lnTo>
                  <a:pt x="144959" y="1109"/>
                </a:lnTo>
                <a:lnTo>
                  <a:pt x="124803" y="1202"/>
                </a:lnTo>
                <a:lnTo>
                  <a:pt x="262796" y="1202"/>
                </a:lnTo>
                <a:lnTo>
                  <a:pt x="26496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2" name="Google Shape;282;p27"/>
          <p:cNvSpPr/>
          <p:nvPr/>
        </p:nvSpPr>
        <p:spPr>
          <a:xfrm>
            <a:off x="19190317" y="0"/>
            <a:ext cx="824865" cy="332105"/>
          </a:xfrm>
          <a:custGeom>
            <a:rect b="b" l="l" r="r" t="t"/>
            <a:pathLst>
              <a:path extrusionOk="0" h="332105" w="824865">
                <a:moveTo>
                  <a:pt x="32685" y="0"/>
                </a:moveTo>
                <a:lnTo>
                  <a:pt x="0" y="0"/>
                </a:lnTo>
                <a:lnTo>
                  <a:pt x="655" y="3928"/>
                </a:lnTo>
                <a:lnTo>
                  <a:pt x="11685" y="44291"/>
                </a:lnTo>
                <a:lnTo>
                  <a:pt x="29025" y="86240"/>
                </a:lnTo>
                <a:lnTo>
                  <a:pt x="37998" y="105316"/>
                </a:lnTo>
                <a:lnTo>
                  <a:pt x="58165" y="142383"/>
                </a:lnTo>
                <a:lnTo>
                  <a:pt x="79337" y="172267"/>
                </a:lnTo>
                <a:lnTo>
                  <a:pt x="82835" y="177324"/>
                </a:lnTo>
                <a:lnTo>
                  <a:pt x="108987" y="205093"/>
                </a:lnTo>
                <a:lnTo>
                  <a:pt x="158727" y="247483"/>
                </a:lnTo>
                <a:lnTo>
                  <a:pt x="197632" y="273063"/>
                </a:lnTo>
                <a:lnTo>
                  <a:pt x="239035" y="294330"/>
                </a:lnTo>
                <a:lnTo>
                  <a:pt x="282514" y="310953"/>
                </a:lnTo>
                <a:lnTo>
                  <a:pt x="329749" y="324063"/>
                </a:lnTo>
                <a:lnTo>
                  <a:pt x="376413" y="331342"/>
                </a:lnTo>
                <a:lnTo>
                  <a:pt x="404385" y="331948"/>
                </a:lnTo>
                <a:lnTo>
                  <a:pt x="413004" y="331574"/>
                </a:lnTo>
                <a:lnTo>
                  <a:pt x="421420" y="330796"/>
                </a:lnTo>
                <a:lnTo>
                  <a:pt x="429740" y="329915"/>
                </a:lnTo>
                <a:lnTo>
                  <a:pt x="438070" y="329236"/>
                </a:lnTo>
                <a:lnTo>
                  <a:pt x="443651" y="328691"/>
                </a:lnTo>
                <a:lnTo>
                  <a:pt x="449326" y="328597"/>
                </a:lnTo>
                <a:lnTo>
                  <a:pt x="455190" y="327874"/>
                </a:lnTo>
                <a:lnTo>
                  <a:pt x="504398" y="320316"/>
                </a:lnTo>
                <a:lnTo>
                  <a:pt x="564192" y="301632"/>
                </a:lnTo>
                <a:lnTo>
                  <a:pt x="572065" y="298381"/>
                </a:lnTo>
                <a:lnTo>
                  <a:pt x="397971" y="298381"/>
                </a:lnTo>
                <a:lnTo>
                  <a:pt x="366825" y="296149"/>
                </a:lnTo>
                <a:lnTo>
                  <a:pt x="306011" y="283499"/>
                </a:lnTo>
                <a:lnTo>
                  <a:pt x="268647" y="270849"/>
                </a:lnTo>
                <a:lnTo>
                  <a:pt x="232481" y="254862"/>
                </a:lnTo>
                <a:lnTo>
                  <a:pt x="198201" y="235548"/>
                </a:lnTo>
                <a:lnTo>
                  <a:pt x="166497" y="212914"/>
                </a:lnTo>
                <a:lnTo>
                  <a:pt x="127281" y="176292"/>
                </a:lnTo>
                <a:lnTo>
                  <a:pt x="93329" y="134726"/>
                </a:lnTo>
                <a:lnTo>
                  <a:pt x="65412" y="88915"/>
                </a:lnTo>
                <a:lnTo>
                  <a:pt x="44302" y="39559"/>
                </a:lnTo>
                <a:lnTo>
                  <a:pt x="34643" y="7436"/>
                </a:lnTo>
                <a:lnTo>
                  <a:pt x="32685" y="0"/>
                </a:lnTo>
                <a:close/>
              </a:path>
              <a:path extrusionOk="0" h="332105" w="824865">
                <a:moveTo>
                  <a:pt x="824864" y="0"/>
                </a:moveTo>
                <a:lnTo>
                  <a:pt x="785033" y="0"/>
                </a:lnTo>
                <a:lnTo>
                  <a:pt x="780425" y="19155"/>
                </a:lnTo>
                <a:lnTo>
                  <a:pt x="774395" y="38501"/>
                </a:lnTo>
                <a:lnTo>
                  <a:pt x="764699" y="65024"/>
                </a:lnTo>
                <a:lnTo>
                  <a:pt x="761065" y="71149"/>
                </a:lnTo>
                <a:lnTo>
                  <a:pt x="758113" y="77557"/>
                </a:lnTo>
                <a:lnTo>
                  <a:pt x="754950" y="83871"/>
                </a:lnTo>
                <a:lnTo>
                  <a:pt x="752029" y="90300"/>
                </a:lnTo>
                <a:lnTo>
                  <a:pt x="748762" y="96541"/>
                </a:lnTo>
                <a:lnTo>
                  <a:pt x="737935" y="114677"/>
                </a:lnTo>
                <a:lnTo>
                  <a:pt x="735056" y="119462"/>
                </a:lnTo>
                <a:lnTo>
                  <a:pt x="732595" y="124551"/>
                </a:lnTo>
                <a:lnTo>
                  <a:pt x="711140" y="157366"/>
                </a:lnTo>
                <a:lnTo>
                  <a:pt x="703968" y="165837"/>
                </a:lnTo>
                <a:lnTo>
                  <a:pt x="694251" y="176330"/>
                </a:lnTo>
                <a:lnTo>
                  <a:pt x="662740" y="207196"/>
                </a:lnTo>
                <a:lnTo>
                  <a:pt x="625329" y="233833"/>
                </a:lnTo>
                <a:lnTo>
                  <a:pt x="576425" y="261575"/>
                </a:lnTo>
                <a:lnTo>
                  <a:pt x="543349" y="275559"/>
                </a:lnTo>
                <a:lnTo>
                  <a:pt x="536077" y="278263"/>
                </a:lnTo>
                <a:lnTo>
                  <a:pt x="491147" y="290766"/>
                </a:lnTo>
                <a:lnTo>
                  <a:pt x="444822" y="297420"/>
                </a:lnTo>
                <a:lnTo>
                  <a:pt x="397971" y="298381"/>
                </a:lnTo>
                <a:lnTo>
                  <a:pt x="572065" y="298381"/>
                </a:lnTo>
                <a:lnTo>
                  <a:pt x="635660" y="265045"/>
                </a:lnTo>
                <a:lnTo>
                  <a:pt x="674461" y="237621"/>
                </a:lnTo>
                <a:lnTo>
                  <a:pt x="709900" y="205963"/>
                </a:lnTo>
                <a:lnTo>
                  <a:pt x="742553" y="169544"/>
                </a:lnTo>
                <a:lnTo>
                  <a:pt x="768844" y="134543"/>
                </a:lnTo>
                <a:lnTo>
                  <a:pt x="791990" y="91041"/>
                </a:lnTo>
                <a:lnTo>
                  <a:pt x="817731" y="26779"/>
                </a:lnTo>
                <a:lnTo>
                  <a:pt x="82486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3" name="Google Shape;283;p27"/>
          <p:cNvSpPr/>
          <p:nvPr/>
        </p:nvSpPr>
        <p:spPr>
          <a:xfrm>
            <a:off x="19731263" y="98405"/>
            <a:ext cx="106886" cy="926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4" name="Google Shape;284;p27"/>
          <p:cNvSpPr/>
          <p:nvPr/>
        </p:nvSpPr>
        <p:spPr>
          <a:xfrm>
            <a:off x="19529088" y="192511"/>
            <a:ext cx="125095" cy="37465"/>
          </a:xfrm>
          <a:custGeom>
            <a:rect b="b" l="l" r="r" t="t"/>
            <a:pathLst>
              <a:path extrusionOk="0" h="37464" w="125094">
                <a:moveTo>
                  <a:pt x="2245" y="6110"/>
                </a:moveTo>
                <a:lnTo>
                  <a:pt x="79" y="8592"/>
                </a:lnTo>
                <a:lnTo>
                  <a:pt x="0" y="10513"/>
                </a:lnTo>
                <a:lnTo>
                  <a:pt x="319" y="20257"/>
                </a:lnTo>
                <a:lnTo>
                  <a:pt x="3942" y="25618"/>
                </a:lnTo>
                <a:lnTo>
                  <a:pt x="13030" y="26267"/>
                </a:lnTo>
                <a:lnTo>
                  <a:pt x="22043" y="27657"/>
                </a:lnTo>
                <a:lnTo>
                  <a:pt x="40057" y="32958"/>
                </a:lnTo>
                <a:lnTo>
                  <a:pt x="49312" y="34560"/>
                </a:lnTo>
                <a:lnTo>
                  <a:pt x="56130" y="35357"/>
                </a:lnTo>
                <a:lnTo>
                  <a:pt x="62978" y="36265"/>
                </a:lnTo>
                <a:lnTo>
                  <a:pt x="69851" y="36991"/>
                </a:lnTo>
                <a:lnTo>
                  <a:pt x="76746" y="37240"/>
                </a:lnTo>
                <a:lnTo>
                  <a:pt x="83645" y="37163"/>
                </a:lnTo>
                <a:lnTo>
                  <a:pt x="90535" y="36914"/>
                </a:lnTo>
                <a:lnTo>
                  <a:pt x="97391" y="36444"/>
                </a:lnTo>
                <a:lnTo>
                  <a:pt x="104190" y="35701"/>
                </a:lnTo>
                <a:lnTo>
                  <a:pt x="112514" y="33827"/>
                </a:lnTo>
                <a:lnTo>
                  <a:pt x="122723" y="32874"/>
                </a:lnTo>
                <a:lnTo>
                  <a:pt x="124765" y="20990"/>
                </a:lnTo>
                <a:lnTo>
                  <a:pt x="120666" y="10513"/>
                </a:lnTo>
                <a:lnTo>
                  <a:pt x="119055" y="8780"/>
                </a:lnTo>
                <a:lnTo>
                  <a:pt x="43364" y="8780"/>
                </a:lnTo>
                <a:lnTo>
                  <a:pt x="36810" y="8592"/>
                </a:lnTo>
                <a:lnTo>
                  <a:pt x="30286" y="7849"/>
                </a:lnTo>
                <a:lnTo>
                  <a:pt x="10130" y="7032"/>
                </a:lnTo>
                <a:lnTo>
                  <a:pt x="3261" y="6184"/>
                </a:lnTo>
                <a:lnTo>
                  <a:pt x="2245" y="6110"/>
                </a:lnTo>
                <a:close/>
              </a:path>
              <a:path extrusionOk="0" h="37464" w="125094">
                <a:moveTo>
                  <a:pt x="106166" y="0"/>
                </a:moveTo>
                <a:lnTo>
                  <a:pt x="98316" y="707"/>
                </a:lnTo>
                <a:lnTo>
                  <a:pt x="93258" y="2299"/>
                </a:lnTo>
                <a:lnTo>
                  <a:pt x="88201" y="4278"/>
                </a:lnTo>
                <a:lnTo>
                  <a:pt x="82903" y="5451"/>
                </a:lnTo>
                <a:lnTo>
                  <a:pt x="72973" y="7395"/>
                </a:lnTo>
                <a:lnTo>
                  <a:pt x="63086" y="8219"/>
                </a:lnTo>
                <a:lnTo>
                  <a:pt x="43364" y="8780"/>
                </a:lnTo>
                <a:lnTo>
                  <a:pt x="119055" y="8780"/>
                </a:lnTo>
                <a:lnTo>
                  <a:pt x="114042" y="3392"/>
                </a:lnTo>
                <a:lnTo>
                  <a:pt x="10616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5" name="Google Shape;285;p27"/>
          <p:cNvSpPr/>
          <p:nvPr/>
        </p:nvSpPr>
        <p:spPr>
          <a:xfrm>
            <a:off x="19875489" y="0"/>
            <a:ext cx="25400" cy="22225"/>
          </a:xfrm>
          <a:custGeom>
            <a:rect b="b" l="l" r="r" t="t"/>
            <a:pathLst>
              <a:path extrusionOk="0" h="22225" w="25400">
                <a:moveTo>
                  <a:pt x="544" y="10135"/>
                </a:moveTo>
                <a:lnTo>
                  <a:pt x="0" y="13905"/>
                </a:lnTo>
                <a:lnTo>
                  <a:pt x="1612" y="15329"/>
                </a:lnTo>
                <a:lnTo>
                  <a:pt x="8887" y="20915"/>
                </a:lnTo>
                <a:lnTo>
                  <a:pt x="14113" y="22172"/>
                </a:lnTo>
                <a:lnTo>
                  <a:pt x="18049" y="18701"/>
                </a:lnTo>
                <a:lnTo>
                  <a:pt x="20687" y="12041"/>
                </a:lnTo>
                <a:lnTo>
                  <a:pt x="869" y="12041"/>
                </a:lnTo>
                <a:lnTo>
                  <a:pt x="544" y="10135"/>
                </a:lnTo>
                <a:close/>
              </a:path>
              <a:path extrusionOk="0" h="22225" w="25400">
                <a:moveTo>
                  <a:pt x="24916" y="0"/>
                </a:moveTo>
                <a:lnTo>
                  <a:pt x="3589" y="0"/>
                </a:lnTo>
                <a:lnTo>
                  <a:pt x="2711" y="3549"/>
                </a:lnTo>
                <a:lnTo>
                  <a:pt x="1654" y="8094"/>
                </a:lnTo>
                <a:lnTo>
                  <a:pt x="869" y="12041"/>
                </a:lnTo>
                <a:lnTo>
                  <a:pt x="20687" y="12041"/>
                </a:lnTo>
                <a:lnTo>
                  <a:pt x="21454" y="10104"/>
                </a:lnTo>
                <a:lnTo>
                  <a:pt x="23424" y="4502"/>
                </a:lnTo>
                <a:lnTo>
                  <a:pt x="2491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6" name="Google Shape;286;p27"/>
          <p:cNvSpPr/>
          <p:nvPr/>
        </p:nvSpPr>
        <p:spPr>
          <a:xfrm>
            <a:off x="19296609" y="0"/>
            <a:ext cx="35560" cy="16510"/>
          </a:xfrm>
          <a:custGeom>
            <a:rect b="b" l="l" r="r" t="t"/>
            <a:pathLst>
              <a:path extrusionOk="0" h="16510" w="35559">
                <a:moveTo>
                  <a:pt x="33995" y="0"/>
                </a:moveTo>
                <a:lnTo>
                  <a:pt x="0" y="0"/>
                </a:lnTo>
                <a:lnTo>
                  <a:pt x="2070" y="8344"/>
                </a:lnTo>
                <a:lnTo>
                  <a:pt x="3578" y="12575"/>
                </a:lnTo>
                <a:lnTo>
                  <a:pt x="15494" y="16229"/>
                </a:lnTo>
                <a:lnTo>
                  <a:pt x="26561" y="13088"/>
                </a:lnTo>
                <a:lnTo>
                  <a:pt x="35168" y="3884"/>
                </a:lnTo>
                <a:lnTo>
                  <a:pt x="34205" y="774"/>
                </a:lnTo>
                <a:lnTo>
                  <a:pt x="3399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7" name="Google Shape;287;p27"/>
          <p:cNvSpPr/>
          <p:nvPr/>
        </p:nvSpPr>
        <p:spPr>
          <a:xfrm>
            <a:off x="19360250" y="98803"/>
            <a:ext cx="93816" cy="8084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27"/>
          <p:cNvSpPr/>
          <p:nvPr/>
        </p:nvSpPr>
        <p:spPr>
          <a:xfrm>
            <a:off x="19506756" y="0"/>
            <a:ext cx="176032" cy="918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Google Shape;289;p27"/>
          <p:cNvSpPr/>
          <p:nvPr/>
        </p:nvSpPr>
        <p:spPr>
          <a:xfrm>
            <a:off x="18761344" y="2319500"/>
            <a:ext cx="644467" cy="6438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0" name="Google Shape;290;p27"/>
          <p:cNvSpPr/>
          <p:nvPr/>
        </p:nvSpPr>
        <p:spPr>
          <a:xfrm>
            <a:off x="17590166" y="1765156"/>
            <a:ext cx="875460" cy="15113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1" name="Google Shape;291;p27"/>
          <p:cNvSpPr/>
          <p:nvPr/>
        </p:nvSpPr>
        <p:spPr>
          <a:xfrm>
            <a:off x="16623636" y="499869"/>
            <a:ext cx="736578" cy="127245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2" name="Google Shape;292;p27"/>
          <p:cNvSpPr/>
          <p:nvPr/>
        </p:nvSpPr>
        <p:spPr>
          <a:xfrm>
            <a:off x="19133773" y="861879"/>
            <a:ext cx="703643" cy="121418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3" name="Google Shape;293;p27"/>
          <p:cNvSpPr/>
          <p:nvPr/>
        </p:nvSpPr>
        <p:spPr>
          <a:xfrm>
            <a:off x="17992759" y="0"/>
            <a:ext cx="598805" cy="219075"/>
          </a:xfrm>
          <a:custGeom>
            <a:rect b="b" l="l" r="r" t="t"/>
            <a:pathLst>
              <a:path extrusionOk="0" h="219075" w="598805">
                <a:moveTo>
                  <a:pt x="12629" y="133898"/>
                </a:moveTo>
                <a:lnTo>
                  <a:pt x="48838" y="158309"/>
                </a:lnTo>
                <a:lnTo>
                  <a:pt x="86192" y="164884"/>
                </a:lnTo>
                <a:lnTo>
                  <a:pt x="107286" y="168210"/>
                </a:lnTo>
                <a:lnTo>
                  <a:pt x="119964" y="170015"/>
                </a:lnTo>
                <a:lnTo>
                  <a:pt x="132835" y="171445"/>
                </a:lnTo>
                <a:lnTo>
                  <a:pt x="160619" y="173963"/>
                </a:lnTo>
                <a:lnTo>
                  <a:pt x="259520" y="184057"/>
                </a:lnTo>
                <a:lnTo>
                  <a:pt x="546413" y="218935"/>
                </a:lnTo>
                <a:lnTo>
                  <a:pt x="553473" y="216805"/>
                </a:lnTo>
                <a:lnTo>
                  <a:pt x="556119" y="207951"/>
                </a:lnTo>
                <a:lnTo>
                  <a:pt x="563349" y="183020"/>
                </a:lnTo>
                <a:lnTo>
                  <a:pt x="528308" y="183020"/>
                </a:lnTo>
                <a:lnTo>
                  <a:pt x="322053" y="157953"/>
                </a:lnTo>
                <a:lnTo>
                  <a:pt x="266646" y="149926"/>
                </a:lnTo>
                <a:lnTo>
                  <a:pt x="166858" y="134286"/>
                </a:lnTo>
                <a:lnTo>
                  <a:pt x="15401" y="134286"/>
                </a:lnTo>
                <a:lnTo>
                  <a:pt x="12629" y="133898"/>
                </a:lnTo>
                <a:close/>
              </a:path>
              <a:path extrusionOk="0" h="219075" w="598805">
                <a:moveTo>
                  <a:pt x="598363" y="0"/>
                </a:moveTo>
                <a:lnTo>
                  <a:pt x="563947" y="0"/>
                </a:lnTo>
                <a:lnTo>
                  <a:pt x="561941" y="20470"/>
                </a:lnTo>
                <a:lnTo>
                  <a:pt x="558527" y="45089"/>
                </a:lnTo>
                <a:lnTo>
                  <a:pt x="549958" y="94062"/>
                </a:lnTo>
                <a:lnTo>
                  <a:pt x="539227" y="142614"/>
                </a:lnTo>
                <a:lnTo>
                  <a:pt x="528884" y="181701"/>
                </a:lnTo>
                <a:lnTo>
                  <a:pt x="528685" y="182109"/>
                </a:lnTo>
                <a:lnTo>
                  <a:pt x="528737" y="182926"/>
                </a:lnTo>
                <a:lnTo>
                  <a:pt x="528308" y="183020"/>
                </a:lnTo>
                <a:lnTo>
                  <a:pt x="563349" y="183020"/>
                </a:lnTo>
                <a:lnTo>
                  <a:pt x="578504" y="123295"/>
                </a:lnTo>
                <a:lnTo>
                  <a:pt x="589433" y="67610"/>
                </a:lnTo>
                <a:lnTo>
                  <a:pt x="596344" y="19138"/>
                </a:lnTo>
                <a:lnTo>
                  <a:pt x="598363" y="0"/>
                </a:lnTo>
                <a:close/>
              </a:path>
              <a:path extrusionOk="0" h="219075" w="598805">
                <a:moveTo>
                  <a:pt x="24663" y="121023"/>
                </a:moveTo>
                <a:lnTo>
                  <a:pt x="20114" y="121347"/>
                </a:lnTo>
                <a:lnTo>
                  <a:pt x="12973" y="122415"/>
                </a:lnTo>
                <a:lnTo>
                  <a:pt x="9968" y="125598"/>
                </a:lnTo>
                <a:lnTo>
                  <a:pt x="10355" y="129776"/>
                </a:lnTo>
                <a:lnTo>
                  <a:pt x="12629" y="133898"/>
                </a:lnTo>
                <a:lnTo>
                  <a:pt x="15401" y="134286"/>
                </a:lnTo>
                <a:lnTo>
                  <a:pt x="26471" y="122511"/>
                </a:lnTo>
                <a:lnTo>
                  <a:pt x="27320" y="121092"/>
                </a:lnTo>
                <a:lnTo>
                  <a:pt x="24663" y="121023"/>
                </a:lnTo>
                <a:close/>
              </a:path>
              <a:path extrusionOk="0" h="219075" w="598805">
                <a:moveTo>
                  <a:pt x="27320" y="121092"/>
                </a:moveTo>
                <a:lnTo>
                  <a:pt x="26471" y="122511"/>
                </a:lnTo>
                <a:lnTo>
                  <a:pt x="15401" y="134286"/>
                </a:lnTo>
                <a:lnTo>
                  <a:pt x="166858" y="134286"/>
                </a:lnTo>
                <a:lnTo>
                  <a:pt x="102761" y="125168"/>
                </a:lnTo>
                <a:lnTo>
                  <a:pt x="60514" y="121645"/>
                </a:lnTo>
                <a:lnTo>
                  <a:pt x="37408" y="121425"/>
                </a:lnTo>
                <a:lnTo>
                  <a:pt x="27320" y="121092"/>
                </a:lnTo>
                <a:close/>
              </a:path>
              <a:path extrusionOk="0" h="219075" w="598805">
                <a:moveTo>
                  <a:pt x="10241" y="128540"/>
                </a:moveTo>
                <a:lnTo>
                  <a:pt x="7371" y="128540"/>
                </a:lnTo>
                <a:lnTo>
                  <a:pt x="9057" y="133398"/>
                </a:lnTo>
                <a:lnTo>
                  <a:pt x="12629" y="133898"/>
                </a:lnTo>
                <a:lnTo>
                  <a:pt x="10355" y="129776"/>
                </a:lnTo>
                <a:lnTo>
                  <a:pt x="10241" y="128540"/>
                </a:lnTo>
                <a:close/>
              </a:path>
              <a:path extrusionOk="0" h="219075" w="598805">
                <a:moveTo>
                  <a:pt x="66850" y="0"/>
                </a:moveTo>
                <a:lnTo>
                  <a:pt x="27470" y="0"/>
                </a:lnTo>
                <a:lnTo>
                  <a:pt x="16289" y="44429"/>
                </a:lnTo>
                <a:lnTo>
                  <a:pt x="6544" y="86908"/>
                </a:lnTo>
                <a:lnTo>
                  <a:pt x="0" y="128257"/>
                </a:lnTo>
                <a:lnTo>
                  <a:pt x="1465" y="133535"/>
                </a:lnTo>
                <a:lnTo>
                  <a:pt x="7371" y="128540"/>
                </a:lnTo>
                <a:lnTo>
                  <a:pt x="10241" y="128540"/>
                </a:lnTo>
                <a:lnTo>
                  <a:pt x="9968" y="125598"/>
                </a:lnTo>
                <a:lnTo>
                  <a:pt x="12973" y="122415"/>
                </a:lnTo>
                <a:lnTo>
                  <a:pt x="20114" y="121347"/>
                </a:lnTo>
                <a:lnTo>
                  <a:pt x="24663" y="121023"/>
                </a:lnTo>
                <a:lnTo>
                  <a:pt x="27361" y="121023"/>
                </a:lnTo>
                <a:lnTo>
                  <a:pt x="38714" y="102032"/>
                </a:lnTo>
                <a:lnTo>
                  <a:pt x="48574" y="76803"/>
                </a:lnTo>
                <a:lnTo>
                  <a:pt x="55970" y="49124"/>
                </a:lnTo>
                <a:lnTo>
                  <a:pt x="62503" y="21238"/>
                </a:lnTo>
                <a:lnTo>
                  <a:pt x="66850" y="0"/>
                </a:lnTo>
                <a:close/>
              </a:path>
              <a:path extrusionOk="0" h="219075" w="598805">
                <a:moveTo>
                  <a:pt x="27361" y="121023"/>
                </a:moveTo>
                <a:lnTo>
                  <a:pt x="24663" y="121023"/>
                </a:lnTo>
                <a:lnTo>
                  <a:pt x="27320" y="12109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4" name="Google Shape;294;p27"/>
          <p:cNvSpPr/>
          <p:nvPr/>
        </p:nvSpPr>
        <p:spPr>
          <a:xfrm>
            <a:off x="18355356" y="95295"/>
            <a:ext cx="104775" cy="34290"/>
          </a:xfrm>
          <a:custGeom>
            <a:rect b="b" l="l" r="r" t="t"/>
            <a:pathLst>
              <a:path extrusionOk="0" h="34289" w="104775">
                <a:moveTo>
                  <a:pt x="9737" y="4879"/>
                </a:moveTo>
                <a:lnTo>
                  <a:pt x="0" y="14030"/>
                </a:lnTo>
                <a:lnTo>
                  <a:pt x="1078" y="18533"/>
                </a:lnTo>
                <a:lnTo>
                  <a:pt x="67244" y="29098"/>
                </a:lnTo>
                <a:lnTo>
                  <a:pt x="72119" y="29475"/>
                </a:lnTo>
                <a:lnTo>
                  <a:pt x="86552" y="32616"/>
                </a:lnTo>
                <a:lnTo>
                  <a:pt x="88573" y="33234"/>
                </a:lnTo>
                <a:lnTo>
                  <a:pt x="90395" y="33705"/>
                </a:lnTo>
                <a:lnTo>
                  <a:pt x="92028" y="34040"/>
                </a:lnTo>
                <a:lnTo>
                  <a:pt x="93505" y="34197"/>
                </a:lnTo>
                <a:lnTo>
                  <a:pt x="94185" y="34208"/>
                </a:lnTo>
                <a:lnTo>
                  <a:pt x="94834" y="34166"/>
                </a:lnTo>
                <a:lnTo>
                  <a:pt x="102907" y="24313"/>
                </a:lnTo>
                <a:lnTo>
                  <a:pt x="103504" y="23318"/>
                </a:lnTo>
                <a:lnTo>
                  <a:pt x="103892" y="22407"/>
                </a:lnTo>
                <a:lnTo>
                  <a:pt x="104038" y="21915"/>
                </a:lnTo>
                <a:lnTo>
                  <a:pt x="104219" y="20983"/>
                </a:lnTo>
                <a:lnTo>
                  <a:pt x="104307" y="20240"/>
                </a:lnTo>
                <a:lnTo>
                  <a:pt x="104300" y="17140"/>
                </a:lnTo>
                <a:lnTo>
                  <a:pt x="100822" y="6554"/>
                </a:lnTo>
                <a:lnTo>
                  <a:pt x="18229" y="6554"/>
                </a:lnTo>
                <a:lnTo>
                  <a:pt x="16575" y="6041"/>
                </a:lnTo>
                <a:lnTo>
                  <a:pt x="15015" y="5633"/>
                </a:lnTo>
                <a:lnTo>
                  <a:pt x="13425" y="5298"/>
                </a:lnTo>
                <a:lnTo>
                  <a:pt x="12188" y="5088"/>
                </a:lnTo>
                <a:lnTo>
                  <a:pt x="10910" y="4942"/>
                </a:lnTo>
                <a:lnTo>
                  <a:pt x="9737" y="4879"/>
                </a:lnTo>
                <a:close/>
              </a:path>
              <a:path extrusionOk="0" h="34289" w="104775">
                <a:moveTo>
                  <a:pt x="50417" y="2638"/>
                </a:moveTo>
                <a:lnTo>
                  <a:pt x="18229" y="6554"/>
                </a:lnTo>
                <a:lnTo>
                  <a:pt x="100822" y="6554"/>
                </a:lnTo>
                <a:lnTo>
                  <a:pt x="51516" y="2711"/>
                </a:lnTo>
                <a:lnTo>
                  <a:pt x="50417" y="2638"/>
                </a:lnTo>
                <a:close/>
              </a:path>
              <a:path extrusionOk="0" h="34289" w="104775">
                <a:moveTo>
                  <a:pt x="86552" y="0"/>
                </a:moveTo>
                <a:lnTo>
                  <a:pt x="79233" y="659"/>
                </a:lnTo>
                <a:lnTo>
                  <a:pt x="75296" y="890"/>
                </a:lnTo>
                <a:lnTo>
                  <a:pt x="67338" y="1246"/>
                </a:lnTo>
                <a:lnTo>
                  <a:pt x="59359" y="1727"/>
                </a:lnTo>
                <a:lnTo>
                  <a:pt x="55411" y="2136"/>
                </a:lnTo>
                <a:lnTo>
                  <a:pt x="51516" y="2711"/>
                </a:lnTo>
                <a:lnTo>
                  <a:pt x="96827" y="2711"/>
                </a:lnTo>
                <a:lnTo>
                  <a:pt x="87091" y="397"/>
                </a:lnTo>
                <a:lnTo>
                  <a:pt x="86217" y="397"/>
                </a:lnTo>
                <a:lnTo>
                  <a:pt x="86552" y="0"/>
                </a:lnTo>
                <a:close/>
              </a:path>
              <a:path extrusionOk="0" h="34289" w="104775">
                <a:moveTo>
                  <a:pt x="86323" y="271"/>
                </a:moveTo>
                <a:lnTo>
                  <a:pt x="87091" y="397"/>
                </a:lnTo>
                <a:lnTo>
                  <a:pt x="86290" y="31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5" name="Google Shape;295;p27"/>
          <p:cNvSpPr/>
          <p:nvPr/>
        </p:nvSpPr>
        <p:spPr>
          <a:xfrm>
            <a:off x="18468370" y="0"/>
            <a:ext cx="27940" cy="27305"/>
          </a:xfrm>
          <a:custGeom>
            <a:rect b="b" l="l" r="r" t="t"/>
            <a:pathLst>
              <a:path extrusionOk="0" h="27305" w="27940">
                <a:moveTo>
                  <a:pt x="27345" y="0"/>
                </a:moveTo>
                <a:lnTo>
                  <a:pt x="2048" y="0"/>
                </a:lnTo>
                <a:lnTo>
                  <a:pt x="1664" y="1884"/>
                </a:lnTo>
                <a:lnTo>
                  <a:pt x="471" y="8177"/>
                </a:lnTo>
                <a:lnTo>
                  <a:pt x="83" y="11350"/>
                </a:lnTo>
                <a:lnTo>
                  <a:pt x="0" y="16041"/>
                </a:lnTo>
                <a:lnTo>
                  <a:pt x="146" y="17570"/>
                </a:lnTo>
                <a:lnTo>
                  <a:pt x="9025" y="26732"/>
                </a:lnTo>
                <a:lnTo>
                  <a:pt x="10449" y="26659"/>
                </a:lnTo>
                <a:lnTo>
                  <a:pt x="2734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6" name="Google Shape;296;p27"/>
          <p:cNvSpPr/>
          <p:nvPr/>
        </p:nvSpPr>
        <p:spPr>
          <a:xfrm>
            <a:off x="18057241" y="0"/>
            <a:ext cx="43180" cy="72390"/>
          </a:xfrm>
          <a:custGeom>
            <a:rect b="b" l="l" r="r" t="t"/>
            <a:pathLst>
              <a:path extrusionOk="0" h="72390" w="43180">
                <a:moveTo>
                  <a:pt x="43033" y="0"/>
                </a:moveTo>
                <a:lnTo>
                  <a:pt x="16941" y="0"/>
                </a:lnTo>
                <a:lnTo>
                  <a:pt x="15580" y="7319"/>
                </a:lnTo>
                <a:lnTo>
                  <a:pt x="13999" y="15036"/>
                </a:lnTo>
                <a:lnTo>
                  <a:pt x="3905" y="47872"/>
                </a:lnTo>
                <a:lnTo>
                  <a:pt x="1759" y="52909"/>
                </a:lnTo>
                <a:lnTo>
                  <a:pt x="0" y="61977"/>
                </a:lnTo>
                <a:lnTo>
                  <a:pt x="174" y="62804"/>
                </a:lnTo>
                <a:lnTo>
                  <a:pt x="14177" y="72102"/>
                </a:lnTo>
                <a:lnTo>
                  <a:pt x="15873" y="72008"/>
                </a:lnTo>
                <a:lnTo>
                  <a:pt x="36781" y="58814"/>
                </a:lnTo>
                <a:lnTo>
                  <a:pt x="36710" y="52364"/>
                </a:lnTo>
                <a:lnTo>
                  <a:pt x="36553" y="51705"/>
                </a:lnTo>
                <a:lnTo>
                  <a:pt x="37161" y="46940"/>
                </a:lnTo>
                <a:lnTo>
                  <a:pt x="38689" y="36019"/>
                </a:lnTo>
                <a:lnTo>
                  <a:pt x="40333" y="24920"/>
                </a:lnTo>
                <a:lnTo>
                  <a:pt x="41108" y="19360"/>
                </a:lnTo>
                <a:lnTo>
                  <a:pt x="41747" y="13800"/>
                </a:lnTo>
                <a:lnTo>
                  <a:pt x="42229" y="8282"/>
                </a:lnTo>
                <a:lnTo>
                  <a:pt x="42522" y="2826"/>
                </a:lnTo>
                <a:lnTo>
                  <a:pt x="42836" y="1298"/>
                </a:lnTo>
                <a:lnTo>
                  <a:pt x="43033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7" name="Google Shape;297;p27"/>
          <p:cNvSpPr/>
          <p:nvPr/>
        </p:nvSpPr>
        <p:spPr>
          <a:xfrm>
            <a:off x="18195759" y="75934"/>
            <a:ext cx="125730" cy="41910"/>
          </a:xfrm>
          <a:custGeom>
            <a:rect b="b" l="l" r="r" t="t"/>
            <a:pathLst>
              <a:path extrusionOk="0" h="41910" w="125730">
                <a:moveTo>
                  <a:pt x="16009" y="0"/>
                </a:moveTo>
                <a:lnTo>
                  <a:pt x="0" y="7895"/>
                </a:lnTo>
                <a:lnTo>
                  <a:pt x="167" y="9266"/>
                </a:lnTo>
                <a:lnTo>
                  <a:pt x="34271" y="26376"/>
                </a:lnTo>
                <a:lnTo>
                  <a:pt x="88238" y="38595"/>
                </a:lnTo>
                <a:lnTo>
                  <a:pt x="92782" y="39475"/>
                </a:lnTo>
                <a:lnTo>
                  <a:pt x="105787" y="41401"/>
                </a:lnTo>
                <a:lnTo>
                  <a:pt x="107850" y="41359"/>
                </a:lnTo>
                <a:lnTo>
                  <a:pt x="125671" y="24407"/>
                </a:lnTo>
                <a:lnTo>
                  <a:pt x="125441" y="22638"/>
                </a:lnTo>
                <a:lnTo>
                  <a:pt x="112989" y="5549"/>
                </a:lnTo>
                <a:lnTo>
                  <a:pt x="94908" y="5549"/>
                </a:lnTo>
                <a:lnTo>
                  <a:pt x="93944" y="5497"/>
                </a:lnTo>
                <a:lnTo>
                  <a:pt x="87588" y="5005"/>
                </a:lnTo>
                <a:lnTo>
                  <a:pt x="81149" y="4680"/>
                </a:lnTo>
                <a:lnTo>
                  <a:pt x="55087" y="3853"/>
                </a:lnTo>
                <a:lnTo>
                  <a:pt x="48647" y="3476"/>
                </a:lnTo>
                <a:lnTo>
                  <a:pt x="42302" y="2910"/>
                </a:lnTo>
                <a:lnTo>
                  <a:pt x="24899" y="544"/>
                </a:lnTo>
                <a:lnTo>
                  <a:pt x="20418" y="136"/>
                </a:lnTo>
                <a:lnTo>
                  <a:pt x="18208" y="31"/>
                </a:lnTo>
                <a:lnTo>
                  <a:pt x="16009" y="0"/>
                </a:lnTo>
                <a:close/>
              </a:path>
              <a:path extrusionOk="0" h="41910" w="125730">
                <a:moveTo>
                  <a:pt x="105337" y="3057"/>
                </a:moveTo>
                <a:lnTo>
                  <a:pt x="100687" y="4334"/>
                </a:lnTo>
                <a:lnTo>
                  <a:pt x="99850" y="4638"/>
                </a:lnTo>
                <a:lnTo>
                  <a:pt x="94908" y="5549"/>
                </a:lnTo>
                <a:lnTo>
                  <a:pt x="112989" y="5549"/>
                </a:lnTo>
                <a:lnTo>
                  <a:pt x="106070" y="3078"/>
                </a:lnTo>
                <a:lnTo>
                  <a:pt x="105337" y="3057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3" name="Google Shape;303;p28"/>
          <p:cNvSpPr txBox="1"/>
          <p:nvPr>
            <p:ph type="title"/>
          </p:nvPr>
        </p:nvSpPr>
        <p:spPr>
          <a:xfrm>
            <a:off x="782259" y="945040"/>
            <a:ext cx="10751820" cy="181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18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Levantamento de custos</a:t>
            </a:r>
            <a:endParaRPr/>
          </a:p>
          <a:p>
            <a:pPr indent="0" lvl="0" marL="12700" rtl="0" algn="l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</a:rPr>
              <a:t>Custos Variáveis (por km rodado)</a:t>
            </a:r>
            <a:endParaRPr sz="4500"/>
          </a:p>
        </p:txBody>
      </p:sp>
      <p:sp>
        <p:nvSpPr>
          <p:cNvPr id="304" name="Google Shape;304;p28"/>
          <p:cNvSpPr/>
          <p:nvPr/>
        </p:nvSpPr>
        <p:spPr>
          <a:xfrm>
            <a:off x="16326077" y="2105010"/>
            <a:ext cx="908278" cy="908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5" name="Google Shape;305;p28"/>
          <p:cNvSpPr/>
          <p:nvPr/>
        </p:nvSpPr>
        <p:spPr>
          <a:xfrm>
            <a:off x="18074134" y="698370"/>
            <a:ext cx="644466" cy="643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6" name="Google Shape;306;p28"/>
          <p:cNvSpPr/>
          <p:nvPr/>
        </p:nvSpPr>
        <p:spPr>
          <a:xfrm>
            <a:off x="15610598" y="736982"/>
            <a:ext cx="566448" cy="566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7" name="Google Shape;307;p28"/>
          <p:cNvSpPr/>
          <p:nvPr/>
        </p:nvSpPr>
        <p:spPr>
          <a:xfrm>
            <a:off x="17107380" y="0"/>
            <a:ext cx="265430" cy="35560"/>
          </a:xfrm>
          <a:custGeom>
            <a:rect b="b" l="l" r="r" t="t"/>
            <a:pathLst>
              <a:path extrusionOk="0" h="35560" w="265430">
                <a:moveTo>
                  <a:pt x="108722" y="0"/>
                </a:moveTo>
                <a:lnTo>
                  <a:pt x="0" y="0"/>
                </a:lnTo>
                <a:lnTo>
                  <a:pt x="17649" y="9008"/>
                </a:lnTo>
                <a:lnTo>
                  <a:pt x="70633" y="27086"/>
                </a:lnTo>
                <a:lnTo>
                  <a:pt x="112013" y="34731"/>
                </a:lnTo>
                <a:lnTo>
                  <a:pt x="120211" y="34993"/>
                </a:lnTo>
                <a:lnTo>
                  <a:pt x="136651" y="34375"/>
                </a:lnTo>
                <a:lnTo>
                  <a:pt x="143928" y="32846"/>
                </a:lnTo>
                <a:lnTo>
                  <a:pt x="151425" y="32312"/>
                </a:lnTo>
                <a:lnTo>
                  <a:pt x="158989" y="31866"/>
                </a:lnTo>
                <a:lnTo>
                  <a:pt x="166576" y="30784"/>
                </a:lnTo>
                <a:lnTo>
                  <a:pt x="185713" y="28560"/>
                </a:lnTo>
                <a:lnTo>
                  <a:pt x="236218" y="13933"/>
                </a:lnTo>
                <a:lnTo>
                  <a:pt x="262819" y="1208"/>
                </a:lnTo>
                <a:lnTo>
                  <a:pt x="124815" y="1208"/>
                </a:lnTo>
                <a:lnTo>
                  <a:pt x="108722" y="0"/>
                </a:lnTo>
                <a:close/>
              </a:path>
              <a:path extrusionOk="0" h="35560" w="265430">
                <a:moveTo>
                  <a:pt x="265000" y="0"/>
                </a:moveTo>
                <a:lnTo>
                  <a:pt x="159424" y="0"/>
                </a:lnTo>
                <a:lnTo>
                  <a:pt x="144964" y="1120"/>
                </a:lnTo>
                <a:lnTo>
                  <a:pt x="124815" y="1208"/>
                </a:lnTo>
                <a:lnTo>
                  <a:pt x="262819" y="1208"/>
                </a:lnTo>
                <a:lnTo>
                  <a:pt x="26500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8" name="Google Shape;308;p28"/>
          <p:cNvSpPr/>
          <p:nvPr/>
        </p:nvSpPr>
        <p:spPr>
          <a:xfrm>
            <a:off x="19190313" y="0"/>
            <a:ext cx="824865" cy="332105"/>
          </a:xfrm>
          <a:custGeom>
            <a:rect b="b" l="l" r="r" t="t"/>
            <a:pathLst>
              <a:path extrusionOk="0" h="332105" w="824865">
                <a:moveTo>
                  <a:pt x="32690" y="0"/>
                </a:moveTo>
                <a:lnTo>
                  <a:pt x="0" y="0"/>
                </a:lnTo>
                <a:lnTo>
                  <a:pt x="654" y="3928"/>
                </a:lnTo>
                <a:lnTo>
                  <a:pt x="11689" y="44291"/>
                </a:lnTo>
                <a:lnTo>
                  <a:pt x="29029" y="86236"/>
                </a:lnTo>
                <a:lnTo>
                  <a:pt x="38002" y="105315"/>
                </a:lnTo>
                <a:lnTo>
                  <a:pt x="58180" y="142383"/>
                </a:lnTo>
                <a:lnTo>
                  <a:pt x="79342" y="172256"/>
                </a:lnTo>
                <a:lnTo>
                  <a:pt x="82839" y="177313"/>
                </a:lnTo>
                <a:lnTo>
                  <a:pt x="108987" y="205086"/>
                </a:lnTo>
                <a:lnTo>
                  <a:pt x="158731" y="247477"/>
                </a:lnTo>
                <a:lnTo>
                  <a:pt x="197636" y="273057"/>
                </a:lnTo>
                <a:lnTo>
                  <a:pt x="239039" y="294321"/>
                </a:lnTo>
                <a:lnTo>
                  <a:pt x="282519" y="310943"/>
                </a:lnTo>
                <a:lnTo>
                  <a:pt x="329753" y="324063"/>
                </a:lnTo>
                <a:lnTo>
                  <a:pt x="376417" y="331332"/>
                </a:lnTo>
                <a:lnTo>
                  <a:pt x="404379" y="331948"/>
                </a:lnTo>
                <a:lnTo>
                  <a:pt x="413004" y="331572"/>
                </a:lnTo>
                <a:lnTo>
                  <a:pt x="421423" y="330790"/>
                </a:lnTo>
                <a:lnTo>
                  <a:pt x="429743" y="329907"/>
                </a:lnTo>
                <a:lnTo>
                  <a:pt x="438074" y="329225"/>
                </a:lnTo>
                <a:lnTo>
                  <a:pt x="443645" y="328691"/>
                </a:lnTo>
                <a:lnTo>
                  <a:pt x="449330" y="328597"/>
                </a:lnTo>
                <a:lnTo>
                  <a:pt x="455194" y="327874"/>
                </a:lnTo>
                <a:lnTo>
                  <a:pt x="504406" y="320308"/>
                </a:lnTo>
                <a:lnTo>
                  <a:pt x="564195" y="301632"/>
                </a:lnTo>
                <a:lnTo>
                  <a:pt x="572072" y="298379"/>
                </a:lnTo>
                <a:lnTo>
                  <a:pt x="397969" y="298379"/>
                </a:lnTo>
                <a:lnTo>
                  <a:pt x="366821" y="296145"/>
                </a:lnTo>
                <a:lnTo>
                  <a:pt x="306015" y="283499"/>
                </a:lnTo>
                <a:lnTo>
                  <a:pt x="268654" y="270843"/>
                </a:lnTo>
                <a:lnTo>
                  <a:pt x="232485" y="254854"/>
                </a:lnTo>
                <a:lnTo>
                  <a:pt x="198203" y="235542"/>
                </a:lnTo>
                <a:lnTo>
                  <a:pt x="166501" y="212914"/>
                </a:lnTo>
                <a:lnTo>
                  <a:pt x="127284" y="176290"/>
                </a:lnTo>
                <a:lnTo>
                  <a:pt x="93329" y="134722"/>
                </a:lnTo>
                <a:lnTo>
                  <a:pt x="65412" y="88911"/>
                </a:lnTo>
                <a:lnTo>
                  <a:pt x="44306" y="39559"/>
                </a:lnTo>
                <a:lnTo>
                  <a:pt x="34648" y="7435"/>
                </a:lnTo>
                <a:lnTo>
                  <a:pt x="32690" y="0"/>
                </a:lnTo>
                <a:close/>
              </a:path>
              <a:path extrusionOk="0" h="332105" w="824865">
                <a:moveTo>
                  <a:pt x="824869" y="0"/>
                </a:moveTo>
                <a:lnTo>
                  <a:pt x="785031" y="0"/>
                </a:lnTo>
                <a:lnTo>
                  <a:pt x="780424" y="19149"/>
                </a:lnTo>
                <a:lnTo>
                  <a:pt x="774399" y="38490"/>
                </a:lnTo>
                <a:lnTo>
                  <a:pt x="764703" y="65013"/>
                </a:lnTo>
                <a:lnTo>
                  <a:pt x="761069" y="71139"/>
                </a:lnTo>
                <a:lnTo>
                  <a:pt x="758117" y="77547"/>
                </a:lnTo>
                <a:lnTo>
                  <a:pt x="754954" y="83861"/>
                </a:lnTo>
                <a:lnTo>
                  <a:pt x="752023" y="90300"/>
                </a:lnTo>
                <a:lnTo>
                  <a:pt x="748766" y="96531"/>
                </a:lnTo>
                <a:lnTo>
                  <a:pt x="737939" y="114677"/>
                </a:lnTo>
                <a:lnTo>
                  <a:pt x="735049" y="119462"/>
                </a:lnTo>
                <a:lnTo>
                  <a:pt x="732599" y="124540"/>
                </a:lnTo>
                <a:lnTo>
                  <a:pt x="711155" y="157366"/>
                </a:lnTo>
                <a:lnTo>
                  <a:pt x="703972" y="165837"/>
                </a:lnTo>
                <a:lnTo>
                  <a:pt x="694255" y="176325"/>
                </a:lnTo>
                <a:lnTo>
                  <a:pt x="662744" y="207187"/>
                </a:lnTo>
                <a:lnTo>
                  <a:pt x="625338" y="233822"/>
                </a:lnTo>
                <a:lnTo>
                  <a:pt x="576431" y="261569"/>
                </a:lnTo>
                <a:lnTo>
                  <a:pt x="543352" y="275554"/>
                </a:lnTo>
                <a:lnTo>
                  <a:pt x="536078" y="278259"/>
                </a:lnTo>
                <a:lnTo>
                  <a:pt x="491151" y="290755"/>
                </a:lnTo>
                <a:lnTo>
                  <a:pt x="444826" y="297415"/>
                </a:lnTo>
                <a:lnTo>
                  <a:pt x="397969" y="298379"/>
                </a:lnTo>
                <a:lnTo>
                  <a:pt x="572072" y="298379"/>
                </a:lnTo>
                <a:lnTo>
                  <a:pt x="635665" y="265041"/>
                </a:lnTo>
                <a:lnTo>
                  <a:pt x="674466" y="237617"/>
                </a:lnTo>
                <a:lnTo>
                  <a:pt x="709908" y="205961"/>
                </a:lnTo>
                <a:lnTo>
                  <a:pt x="742567" y="169544"/>
                </a:lnTo>
                <a:lnTo>
                  <a:pt x="768849" y="134540"/>
                </a:lnTo>
                <a:lnTo>
                  <a:pt x="792000" y="91035"/>
                </a:lnTo>
                <a:lnTo>
                  <a:pt x="817740" y="26775"/>
                </a:lnTo>
                <a:lnTo>
                  <a:pt x="82486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9" name="Google Shape;309;p28"/>
          <p:cNvSpPr/>
          <p:nvPr/>
        </p:nvSpPr>
        <p:spPr>
          <a:xfrm>
            <a:off x="19731263" y="98405"/>
            <a:ext cx="106886" cy="926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0" name="Google Shape;310;p28"/>
          <p:cNvSpPr/>
          <p:nvPr/>
        </p:nvSpPr>
        <p:spPr>
          <a:xfrm>
            <a:off x="19529094" y="192412"/>
            <a:ext cx="125095" cy="37465"/>
          </a:xfrm>
          <a:custGeom>
            <a:rect b="b" l="l" r="r" t="t"/>
            <a:pathLst>
              <a:path extrusionOk="0" h="37464" w="125094">
                <a:moveTo>
                  <a:pt x="2236" y="6105"/>
                </a:moveTo>
                <a:lnTo>
                  <a:pt x="80" y="8586"/>
                </a:lnTo>
                <a:lnTo>
                  <a:pt x="0" y="10513"/>
                </a:lnTo>
                <a:lnTo>
                  <a:pt x="310" y="20261"/>
                </a:lnTo>
                <a:lnTo>
                  <a:pt x="3933" y="25612"/>
                </a:lnTo>
                <a:lnTo>
                  <a:pt x="13032" y="26271"/>
                </a:lnTo>
                <a:lnTo>
                  <a:pt x="22039" y="27661"/>
                </a:lnTo>
                <a:lnTo>
                  <a:pt x="40053" y="32962"/>
                </a:lnTo>
                <a:lnTo>
                  <a:pt x="49313" y="34564"/>
                </a:lnTo>
                <a:lnTo>
                  <a:pt x="56127" y="35360"/>
                </a:lnTo>
                <a:lnTo>
                  <a:pt x="62975" y="36265"/>
                </a:lnTo>
                <a:lnTo>
                  <a:pt x="69851" y="36987"/>
                </a:lnTo>
                <a:lnTo>
                  <a:pt x="76747" y="37234"/>
                </a:lnTo>
                <a:lnTo>
                  <a:pt x="83640" y="37159"/>
                </a:lnTo>
                <a:lnTo>
                  <a:pt x="90527" y="36914"/>
                </a:lnTo>
                <a:lnTo>
                  <a:pt x="97382" y="36447"/>
                </a:lnTo>
                <a:lnTo>
                  <a:pt x="104181" y="35706"/>
                </a:lnTo>
                <a:lnTo>
                  <a:pt x="112516" y="33821"/>
                </a:lnTo>
                <a:lnTo>
                  <a:pt x="122714" y="32879"/>
                </a:lnTo>
                <a:lnTo>
                  <a:pt x="124756" y="20984"/>
                </a:lnTo>
                <a:lnTo>
                  <a:pt x="120663" y="10513"/>
                </a:lnTo>
                <a:lnTo>
                  <a:pt x="119056" y="8785"/>
                </a:lnTo>
                <a:lnTo>
                  <a:pt x="43355" y="8785"/>
                </a:lnTo>
                <a:lnTo>
                  <a:pt x="36801" y="8586"/>
                </a:lnTo>
                <a:lnTo>
                  <a:pt x="30277" y="7843"/>
                </a:lnTo>
                <a:lnTo>
                  <a:pt x="10131" y="7036"/>
                </a:lnTo>
                <a:lnTo>
                  <a:pt x="3262" y="6188"/>
                </a:lnTo>
                <a:lnTo>
                  <a:pt x="2236" y="6105"/>
                </a:lnTo>
                <a:close/>
              </a:path>
              <a:path extrusionOk="0" h="37464" w="125094">
                <a:moveTo>
                  <a:pt x="106163" y="0"/>
                </a:moveTo>
                <a:lnTo>
                  <a:pt x="98307" y="702"/>
                </a:lnTo>
                <a:lnTo>
                  <a:pt x="93249" y="2304"/>
                </a:lnTo>
                <a:lnTo>
                  <a:pt x="88192" y="4272"/>
                </a:lnTo>
                <a:lnTo>
                  <a:pt x="82894" y="5445"/>
                </a:lnTo>
                <a:lnTo>
                  <a:pt x="72970" y="7389"/>
                </a:lnTo>
                <a:lnTo>
                  <a:pt x="63085" y="8214"/>
                </a:lnTo>
                <a:lnTo>
                  <a:pt x="43355" y="8785"/>
                </a:lnTo>
                <a:lnTo>
                  <a:pt x="119056" y="8785"/>
                </a:lnTo>
                <a:lnTo>
                  <a:pt x="114041" y="3394"/>
                </a:lnTo>
                <a:lnTo>
                  <a:pt x="106163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1" name="Google Shape;311;p28"/>
          <p:cNvSpPr/>
          <p:nvPr/>
        </p:nvSpPr>
        <p:spPr>
          <a:xfrm>
            <a:off x="19875489" y="0"/>
            <a:ext cx="25400" cy="22225"/>
          </a:xfrm>
          <a:custGeom>
            <a:rect b="b" l="l" r="r" t="t"/>
            <a:pathLst>
              <a:path extrusionOk="0" h="22225" w="25400">
                <a:moveTo>
                  <a:pt x="544" y="10146"/>
                </a:moveTo>
                <a:lnTo>
                  <a:pt x="0" y="13915"/>
                </a:lnTo>
                <a:lnTo>
                  <a:pt x="1622" y="15329"/>
                </a:lnTo>
                <a:lnTo>
                  <a:pt x="8893" y="20915"/>
                </a:lnTo>
                <a:lnTo>
                  <a:pt x="14118" y="22172"/>
                </a:lnTo>
                <a:lnTo>
                  <a:pt x="18054" y="18701"/>
                </a:lnTo>
                <a:lnTo>
                  <a:pt x="20688" y="12041"/>
                </a:lnTo>
                <a:lnTo>
                  <a:pt x="869" y="12041"/>
                </a:lnTo>
                <a:lnTo>
                  <a:pt x="544" y="10146"/>
                </a:lnTo>
                <a:close/>
              </a:path>
              <a:path extrusionOk="0" h="22225" w="25400">
                <a:moveTo>
                  <a:pt x="24922" y="0"/>
                </a:moveTo>
                <a:lnTo>
                  <a:pt x="3597" y="0"/>
                </a:lnTo>
                <a:lnTo>
                  <a:pt x="2711" y="3549"/>
                </a:lnTo>
                <a:lnTo>
                  <a:pt x="1664" y="8094"/>
                </a:lnTo>
                <a:lnTo>
                  <a:pt x="869" y="12041"/>
                </a:lnTo>
                <a:lnTo>
                  <a:pt x="20688" y="12041"/>
                </a:lnTo>
                <a:lnTo>
                  <a:pt x="21454" y="10104"/>
                </a:lnTo>
                <a:lnTo>
                  <a:pt x="23429" y="4506"/>
                </a:lnTo>
                <a:lnTo>
                  <a:pt x="2492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28"/>
          <p:cNvSpPr/>
          <p:nvPr/>
        </p:nvSpPr>
        <p:spPr>
          <a:xfrm>
            <a:off x="19296608" y="0"/>
            <a:ext cx="35560" cy="16510"/>
          </a:xfrm>
          <a:custGeom>
            <a:rect b="b" l="l" r="r" t="t"/>
            <a:pathLst>
              <a:path extrusionOk="0" h="16510" w="35559">
                <a:moveTo>
                  <a:pt x="33996" y="0"/>
                </a:moveTo>
                <a:lnTo>
                  <a:pt x="0" y="0"/>
                </a:lnTo>
                <a:lnTo>
                  <a:pt x="2070" y="8344"/>
                </a:lnTo>
                <a:lnTo>
                  <a:pt x="3578" y="12564"/>
                </a:lnTo>
                <a:lnTo>
                  <a:pt x="15505" y="16229"/>
                </a:lnTo>
                <a:lnTo>
                  <a:pt x="26562" y="13088"/>
                </a:lnTo>
                <a:lnTo>
                  <a:pt x="35179" y="3894"/>
                </a:lnTo>
                <a:lnTo>
                  <a:pt x="34206" y="774"/>
                </a:lnTo>
                <a:lnTo>
                  <a:pt x="3399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3" name="Google Shape;313;p28"/>
          <p:cNvSpPr/>
          <p:nvPr/>
        </p:nvSpPr>
        <p:spPr>
          <a:xfrm>
            <a:off x="19360250" y="98803"/>
            <a:ext cx="93816" cy="808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4" name="Google Shape;314;p28"/>
          <p:cNvSpPr/>
          <p:nvPr/>
        </p:nvSpPr>
        <p:spPr>
          <a:xfrm>
            <a:off x="19506756" y="0"/>
            <a:ext cx="176036" cy="918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5" name="Google Shape;315;p28"/>
          <p:cNvSpPr/>
          <p:nvPr/>
        </p:nvSpPr>
        <p:spPr>
          <a:xfrm>
            <a:off x="18761341" y="2319504"/>
            <a:ext cx="644466" cy="6438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6" name="Google Shape;316;p28"/>
          <p:cNvSpPr/>
          <p:nvPr/>
        </p:nvSpPr>
        <p:spPr>
          <a:xfrm>
            <a:off x="17590166" y="1765151"/>
            <a:ext cx="875449" cy="15113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7" name="Google Shape;317;p28"/>
          <p:cNvSpPr/>
          <p:nvPr/>
        </p:nvSpPr>
        <p:spPr>
          <a:xfrm>
            <a:off x="16623566" y="502317"/>
            <a:ext cx="736648" cy="1270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8" name="Google Shape;318;p28"/>
          <p:cNvSpPr/>
          <p:nvPr/>
        </p:nvSpPr>
        <p:spPr>
          <a:xfrm>
            <a:off x="19133784" y="861890"/>
            <a:ext cx="703633" cy="12141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9" name="Google Shape;319;p28"/>
          <p:cNvSpPr/>
          <p:nvPr/>
        </p:nvSpPr>
        <p:spPr>
          <a:xfrm>
            <a:off x="17992714" y="0"/>
            <a:ext cx="598805" cy="219075"/>
          </a:xfrm>
          <a:custGeom>
            <a:rect b="b" l="l" r="r" t="t"/>
            <a:pathLst>
              <a:path extrusionOk="0" h="219075" w="598805">
                <a:moveTo>
                  <a:pt x="12679" y="133898"/>
                </a:moveTo>
                <a:lnTo>
                  <a:pt x="48891" y="158309"/>
                </a:lnTo>
                <a:lnTo>
                  <a:pt x="86240" y="164884"/>
                </a:lnTo>
                <a:lnTo>
                  <a:pt x="107341" y="168215"/>
                </a:lnTo>
                <a:lnTo>
                  <a:pt x="120022" y="170026"/>
                </a:lnTo>
                <a:lnTo>
                  <a:pt x="132893" y="171451"/>
                </a:lnTo>
                <a:lnTo>
                  <a:pt x="160672" y="173963"/>
                </a:lnTo>
                <a:lnTo>
                  <a:pt x="259578" y="184057"/>
                </a:lnTo>
                <a:lnTo>
                  <a:pt x="546462" y="218936"/>
                </a:lnTo>
                <a:lnTo>
                  <a:pt x="553520" y="216810"/>
                </a:lnTo>
                <a:lnTo>
                  <a:pt x="556165" y="207962"/>
                </a:lnTo>
                <a:lnTo>
                  <a:pt x="563400" y="183010"/>
                </a:lnTo>
                <a:lnTo>
                  <a:pt x="528365" y="183010"/>
                </a:lnTo>
                <a:lnTo>
                  <a:pt x="322110" y="157953"/>
                </a:lnTo>
                <a:lnTo>
                  <a:pt x="266698" y="149928"/>
                </a:lnTo>
                <a:lnTo>
                  <a:pt x="166858" y="134286"/>
                </a:lnTo>
                <a:lnTo>
                  <a:pt x="15453" y="134286"/>
                </a:lnTo>
                <a:lnTo>
                  <a:pt x="12679" y="133898"/>
                </a:lnTo>
                <a:close/>
              </a:path>
              <a:path extrusionOk="0" h="219075" w="598805">
                <a:moveTo>
                  <a:pt x="598414" y="0"/>
                </a:moveTo>
                <a:lnTo>
                  <a:pt x="564005" y="0"/>
                </a:lnTo>
                <a:lnTo>
                  <a:pt x="561998" y="20480"/>
                </a:lnTo>
                <a:lnTo>
                  <a:pt x="558580" y="45093"/>
                </a:lnTo>
                <a:lnTo>
                  <a:pt x="550013" y="94058"/>
                </a:lnTo>
                <a:lnTo>
                  <a:pt x="539275" y="142613"/>
                </a:lnTo>
                <a:lnTo>
                  <a:pt x="528941" y="181690"/>
                </a:lnTo>
                <a:lnTo>
                  <a:pt x="528732" y="182109"/>
                </a:lnTo>
                <a:lnTo>
                  <a:pt x="528784" y="182915"/>
                </a:lnTo>
                <a:lnTo>
                  <a:pt x="528365" y="183010"/>
                </a:lnTo>
                <a:lnTo>
                  <a:pt x="563400" y="183010"/>
                </a:lnTo>
                <a:lnTo>
                  <a:pt x="578555" y="123295"/>
                </a:lnTo>
                <a:lnTo>
                  <a:pt x="589481" y="67610"/>
                </a:lnTo>
                <a:lnTo>
                  <a:pt x="596393" y="19138"/>
                </a:lnTo>
                <a:lnTo>
                  <a:pt x="598414" y="0"/>
                </a:lnTo>
                <a:close/>
              </a:path>
              <a:path extrusionOk="0" h="219075" w="598805">
                <a:moveTo>
                  <a:pt x="24718" y="121029"/>
                </a:moveTo>
                <a:lnTo>
                  <a:pt x="20171" y="121347"/>
                </a:lnTo>
                <a:lnTo>
                  <a:pt x="13020" y="122415"/>
                </a:lnTo>
                <a:lnTo>
                  <a:pt x="10015" y="125598"/>
                </a:lnTo>
                <a:lnTo>
                  <a:pt x="10402" y="129776"/>
                </a:lnTo>
                <a:lnTo>
                  <a:pt x="12679" y="133898"/>
                </a:lnTo>
                <a:lnTo>
                  <a:pt x="15453" y="134286"/>
                </a:lnTo>
                <a:lnTo>
                  <a:pt x="26526" y="122513"/>
                </a:lnTo>
                <a:lnTo>
                  <a:pt x="27371" y="121098"/>
                </a:lnTo>
                <a:lnTo>
                  <a:pt x="24718" y="121029"/>
                </a:lnTo>
                <a:close/>
              </a:path>
              <a:path extrusionOk="0" h="219075" w="598805">
                <a:moveTo>
                  <a:pt x="27371" y="121098"/>
                </a:moveTo>
                <a:lnTo>
                  <a:pt x="26526" y="122513"/>
                </a:lnTo>
                <a:lnTo>
                  <a:pt x="15453" y="134286"/>
                </a:lnTo>
                <a:lnTo>
                  <a:pt x="166858" y="134286"/>
                </a:lnTo>
                <a:lnTo>
                  <a:pt x="102818" y="125179"/>
                </a:lnTo>
                <a:lnTo>
                  <a:pt x="60566" y="121649"/>
                </a:lnTo>
                <a:lnTo>
                  <a:pt x="37457" y="121430"/>
                </a:lnTo>
                <a:lnTo>
                  <a:pt x="27371" y="121098"/>
                </a:lnTo>
                <a:close/>
              </a:path>
              <a:path extrusionOk="0" h="219075" w="598805">
                <a:moveTo>
                  <a:pt x="10287" y="128540"/>
                </a:moveTo>
                <a:lnTo>
                  <a:pt x="7418" y="128540"/>
                </a:lnTo>
                <a:lnTo>
                  <a:pt x="9104" y="133398"/>
                </a:lnTo>
                <a:lnTo>
                  <a:pt x="12679" y="133898"/>
                </a:lnTo>
                <a:lnTo>
                  <a:pt x="10402" y="129776"/>
                </a:lnTo>
                <a:lnTo>
                  <a:pt x="10287" y="128540"/>
                </a:lnTo>
                <a:close/>
              </a:path>
              <a:path extrusionOk="0" h="219075" w="598805">
                <a:moveTo>
                  <a:pt x="66899" y="0"/>
                </a:moveTo>
                <a:lnTo>
                  <a:pt x="27518" y="0"/>
                </a:lnTo>
                <a:lnTo>
                  <a:pt x="19061" y="33559"/>
                </a:lnTo>
                <a:lnTo>
                  <a:pt x="9881" y="72137"/>
                </a:lnTo>
                <a:lnTo>
                  <a:pt x="1278" y="113162"/>
                </a:lnTo>
                <a:lnTo>
                  <a:pt x="0" y="125598"/>
                </a:lnTo>
                <a:lnTo>
                  <a:pt x="125" y="128540"/>
                </a:lnTo>
                <a:lnTo>
                  <a:pt x="1523" y="133535"/>
                </a:lnTo>
                <a:lnTo>
                  <a:pt x="7418" y="128540"/>
                </a:lnTo>
                <a:lnTo>
                  <a:pt x="10287" y="128540"/>
                </a:lnTo>
                <a:lnTo>
                  <a:pt x="10015" y="125598"/>
                </a:lnTo>
                <a:lnTo>
                  <a:pt x="13020" y="122415"/>
                </a:lnTo>
                <a:lnTo>
                  <a:pt x="20171" y="121347"/>
                </a:lnTo>
                <a:lnTo>
                  <a:pt x="24718" y="121029"/>
                </a:lnTo>
                <a:lnTo>
                  <a:pt x="27413" y="121029"/>
                </a:lnTo>
                <a:lnTo>
                  <a:pt x="38766" y="102036"/>
                </a:lnTo>
                <a:lnTo>
                  <a:pt x="48621" y="76814"/>
                </a:lnTo>
                <a:lnTo>
                  <a:pt x="56021" y="49129"/>
                </a:lnTo>
                <a:lnTo>
                  <a:pt x="62554" y="21240"/>
                </a:lnTo>
                <a:lnTo>
                  <a:pt x="66899" y="0"/>
                </a:lnTo>
                <a:close/>
              </a:path>
              <a:path extrusionOk="0" h="219075" w="598805">
                <a:moveTo>
                  <a:pt x="27413" y="121029"/>
                </a:moveTo>
                <a:lnTo>
                  <a:pt x="24718" y="121029"/>
                </a:lnTo>
                <a:lnTo>
                  <a:pt x="27371" y="121098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p28"/>
          <p:cNvSpPr/>
          <p:nvPr/>
        </p:nvSpPr>
        <p:spPr>
          <a:xfrm>
            <a:off x="18355378" y="95295"/>
            <a:ext cx="104775" cy="34290"/>
          </a:xfrm>
          <a:custGeom>
            <a:rect b="b" l="l" r="r" t="t"/>
            <a:pathLst>
              <a:path extrusionOk="0" h="34289" w="104775">
                <a:moveTo>
                  <a:pt x="9716" y="4879"/>
                </a:moveTo>
                <a:lnTo>
                  <a:pt x="0" y="14156"/>
                </a:lnTo>
                <a:lnTo>
                  <a:pt x="1057" y="18543"/>
                </a:lnTo>
                <a:lnTo>
                  <a:pt x="67223" y="29098"/>
                </a:lnTo>
                <a:lnTo>
                  <a:pt x="72098" y="29475"/>
                </a:lnTo>
                <a:lnTo>
                  <a:pt x="86531" y="32616"/>
                </a:lnTo>
                <a:lnTo>
                  <a:pt x="88552" y="33234"/>
                </a:lnTo>
                <a:lnTo>
                  <a:pt x="90363" y="33716"/>
                </a:lnTo>
                <a:lnTo>
                  <a:pt x="92007" y="34030"/>
                </a:lnTo>
                <a:lnTo>
                  <a:pt x="93484" y="34197"/>
                </a:lnTo>
                <a:lnTo>
                  <a:pt x="94164" y="34208"/>
                </a:lnTo>
                <a:lnTo>
                  <a:pt x="94813" y="34176"/>
                </a:lnTo>
                <a:lnTo>
                  <a:pt x="102886" y="24313"/>
                </a:lnTo>
                <a:lnTo>
                  <a:pt x="103483" y="23318"/>
                </a:lnTo>
                <a:lnTo>
                  <a:pt x="103710" y="22826"/>
                </a:lnTo>
                <a:lnTo>
                  <a:pt x="104017" y="21915"/>
                </a:lnTo>
                <a:lnTo>
                  <a:pt x="104207" y="20983"/>
                </a:lnTo>
                <a:lnTo>
                  <a:pt x="104291" y="20240"/>
                </a:lnTo>
                <a:lnTo>
                  <a:pt x="104279" y="17151"/>
                </a:lnTo>
                <a:lnTo>
                  <a:pt x="100801" y="6554"/>
                </a:lnTo>
                <a:lnTo>
                  <a:pt x="18208" y="6554"/>
                </a:lnTo>
                <a:lnTo>
                  <a:pt x="16554" y="6041"/>
                </a:lnTo>
                <a:lnTo>
                  <a:pt x="14994" y="5633"/>
                </a:lnTo>
                <a:lnTo>
                  <a:pt x="13538" y="5319"/>
                </a:lnTo>
                <a:lnTo>
                  <a:pt x="12167" y="5099"/>
                </a:lnTo>
                <a:lnTo>
                  <a:pt x="10900" y="4942"/>
                </a:lnTo>
                <a:lnTo>
                  <a:pt x="9716" y="4879"/>
                </a:lnTo>
                <a:close/>
              </a:path>
              <a:path extrusionOk="0" h="34289" w="104775">
                <a:moveTo>
                  <a:pt x="50396" y="2638"/>
                </a:moveTo>
                <a:lnTo>
                  <a:pt x="18208" y="6554"/>
                </a:lnTo>
                <a:lnTo>
                  <a:pt x="100801" y="6554"/>
                </a:lnTo>
                <a:lnTo>
                  <a:pt x="51495" y="2711"/>
                </a:lnTo>
                <a:lnTo>
                  <a:pt x="50396" y="2638"/>
                </a:lnTo>
                <a:close/>
              </a:path>
              <a:path extrusionOk="0" h="34289" w="104775">
                <a:moveTo>
                  <a:pt x="86531" y="0"/>
                </a:moveTo>
                <a:lnTo>
                  <a:pt x="79222" y="659"/>
                </a:lnTo>
                <a:lnTo>
                  <a:pt x="75285" y="890"/>
                </a:lnTo>
                <a:lnTo>
                  <a:pt x="67317" y="1235"/>
                </a:lnTo>
                <a:lnTo>
                  <a:pt x="59348" y="1727"/>
                </a:lnTo>
                <a:lnTo>
                  <a:pt x="55401" y="2136"/>
                </a:lnTo>
                <a:lnTo>
                  <a:pt x="51495" y="2711"/>
                </a:lnTo>
                <a:lnTo>
                  <a:pt x="96806" y="2711"/>
                </a:lnTo>
                <a:lnTo>
                  <a:pt x="87070" y="397"/>
                </a:lnTo>
                <a:lnTo>
                  <a:pt x="86196" y="397"/>
                </a:lnTo>
                <a:lnTo>
                  <a:pt x="86531" y="0"/>
                </a:lnTo>
                <a:close/>
              </a:path>
              <a:path extrusionOk="0" h="34289" w="104775">
                <a:moveTo>
                  <a:pt x="86274" y="314"/>
                </a:moveTo>
                <a:lnTo>
                  <a:pt x="87070" y="397"/>
                </a:lnTo>
                <a:lnTo>
                  <a:pt x="86274" y="31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p28"/>
          <p:cNvSpPr/>
          <p:nvPr/>
        </p:nvSpPr>
        <p:spPr>
          <a:xfrm>
            <a:off x="18468380" y="0"/>
            <a:ext cx="27940" cy="27305"/>
          </a:xfrm>
          <a:custGeom>
            <a:rect b="b" l="l" r="r" t="t"/>
            <a:pathLst>
              <a:path extrusionOk="0" h="27305" w="27940">
                <a:moveTo>
                  <a:pt x="27343" y="0"/>
                </a:moveTo>
                <a:lnTo>
                  <a:pt x="2038" y="0"/>
                </a:lnTo>
                <a:lnTo>
                  <a:pt x="1654" y="1895"/>
                </a:lnTo>
                <a:lnTo>
                  <a:pt x="460" y="8177"/>
                </a:lnTo>
                <a:lnTo>
                  <a:pt x="73" y="11350"/>
                </a:lnTo>
                <a:lnTo>
                  <a:pt x="0" y="16041"/>
                </a:lnTo>
                <a:lnTo>
                  <a:pt x="136" y="17570"/>
                </a:lnTo>
                <a:lnTo>
                  <a:pt x="9015" y="26742"/>
                </a:lnTo>
                <a:lnTo>
                  <a:pt x="10449" y="26659"/>
                </a:lnTo>
                <a:lnTo>
                  <a:pt x="27343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2" name="Google Shape;322;p28"/>
          <p:cNvSpPr/>
          <p:nvPr/>
        </p:nvSpPr>
        <p:spPr>
          <a:xfrm>
            <a:off x="18057241" y="0"/>
            <a:ext cx="43180" cy="72390"/>
          </a:xfrm>
          <a:custGeom>
            <a:rect b="b" l="l" r="r" t="t"/>
            <a:pathLst>
              <a:path extrusionOk="0" h="72390" w="43180">
                <a:moveTo>
                  <a:pt x="43033" y="0"/>
                </a:moveTo>
                <a:lnTo>
                  <a:pt x="16933" y="0"/>
                </a:lnTo>
                <a:lnTo>
                  <a:pt x="15570" y="7329"/>
                </a:lnTo>
                <a:lnTo>
                  <a:pt x="13999" y="15036"/>
                </a:lnTo>
                <a:lnTo>
                  <a:pt x="3905" y="47883"/>
                </a:lnTo>
                <a:lnTo>
                  <a:pt x="1748" y="52909"/>
                </a:lnTo>
                <a:lnTo>
                  <a:pt x="984" y="55076"/>
                </a:lnTo>
                <a:lnTo>
                  <a:pt x="397" y="57034"/>
                </a:lnTo>
                <a:lnTo>
                  <a:pt x="126" y="58301"/>
                </a:lnTo>
                <a:lnTo>
                  <a:pt x="0" y="61977"/>
                </a:lnTo>
                <a:lnTo>
                  <a:pt x="174" y="62804"/>
                </a:lnTo>
                <a:lnTo>
                  <a:pt x="12554" y="72102"/>
                </a:lnTo>
                <a:lnTo>
                  <a:pt x="14167" y="72102"/>
                </a:lnTo>
                <a:lnTo>
                  <a:pt x="36781" y="58825"/>
                </a:lnTo>
                <a:lnTo>
                  <a:pt x="36710" y="52364"/>
                </a:lnTo>
                <a:lnTo>
                  <a:pt x="36543" y="51715"/>
                </a:lnTo>
                <a:lnTo>
                  <a:pt x="36815" y="49820"/>
                </a:lnTo>
                <a:lnTo>
                  <a:pt x="37161" y="46940"/>
                </a:lnTo>
                <a:lnTo>
                  <a:pt x="38679" y="36019"/>
                </a:lnTo>
                <a:lnTo>
                  <a:pt x="39234" y="32344"/>
                </a:lnTo>
                <a:lnTo>
                  <a:pt x="41108" y="19360"/>
                </a:lnTo>
                <a:lnTo>
                  <a:pt x="41736" y="13810"/>
                </a:lnTo>
                <a:lnTo>
                  <a:pt x="42218" y="8282"/>
                </a:lnTo>
                <a:lnTo>
                  <a:pt x="42522" y="2826"/>
                </a:lnTo>
                <a:lnTo>
                  <a:pt x="42836" y="1298"/>
                </a:lnTo>
                <a:lnTo>
                  <a:pt x="43033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28"/>
          <p:cNvSpPr/>
          <p:nvPr/>
        </p:nvSpPr>
        <p:spPr>
          <a:xfrm>
            <a:off x="18195759" y="75945"/>
            <a:ext cx="125730" cy="41910"/>
          </a:xfrm>
          <a:custGeom>
            <a:rect b="b" l="l" r="r" t="t"/>
            <a:pathLst>
              <a:path extrusionOk="0" h="41910" w="125730">
                <a:moveTo>
                  <a:pt x="16011" y="0"/>
                </a:moveTo>
                <a:lnTo>
                  <a:pt x="0" y="7811"/>
                </a:lnTo>
                <a:lnTo>
                  <a:pt x="158" y="9256"/>
                </a:lnTo>
                <a:lnTo>
                  <a:pt x="34272" y="26365"/>
                </a:lnTo>
                <a:lnTo>
                  <a:pt x="88228" y="38595"/>
                </a:lnTo>
                <a:lnTo>
                  <a:pt x="92783" y="39475"/>
                </a:lnTo>
                <a:lnTo>
                  <a:pt x="105778" y="41401"/>
                </a:lnTo>
                <a:lnTo>
                  <a:pt x="107840" y="41359"/>
                </a:lnTo>
                <a:lnTo>
                  <a:pt x="125662" y="24397"/>
                </a:lnTo>
                <a:lnTo>
                  <a:pt x="125526" y="23224"/>
                </a:lnTo>
                <a:lnTo>
                  <a:pt x="112985" y="5539"/>
                </a:lnTo>
                <a:lnTo>
                  <a:pt x="94898" y="5539"/>
                </a:lnTo>
                <a:lnTo>
                  <a:pt x="93935" y="5497"/>
                </a:lnTo>
                <a:lnTo>
                  <a:pt x="87590" y="4994"/>
                </a:lnTo>
                <a:lnTo>
                  <a:pt x="81150" y="4670"/>
                </a:lnTo>
                <a:lnTo>
                  <a:pt x="55078" y="3853"/>
                </a:lnTo>
                <a:lnTo>
                  <a:pt x="48649" y="3476"/>
                </a:lnTo>
                <a:lnTo>
                  <a:pt x="42303" y="2900"/>
                </a:lnTo>
                <a:lnTo>
                  <a:pt x="24901" y="534"/>
                </a:lnTo>
                <a:lnTo>
                  <a:pt x="20419" y="136"/>
                </a:lnTo>
                <a:lnTo>
                  <a:pt x="18199" y="20"/>
                </a:lnTo>
                <a:lnTo>
                  <a:pt x="16011" y="0"/>
                </a:lnTo>
                <a:close/>
              </a:path>
              <a:path extrusionOk="0" h="41910" w="125730">
                <a:moveTo>
                  <a:pt x="105327" y="3057"/>
                </a:moveTo>
                <a:lnTo>
                  <a:pt x="100683" y="4324"/>
                </a:lnTo>
                <a:lnTo>
                  <a:pt x="99749" y="4670"/>
                </a:lnTo>
                <a:lnTo>
                  <a:pt x="94898" y="5539"/>
                </a:lnTo>
                <a:lnTo>
                  <a:pt x="112985" y="5539"/>
                </a:lnTo>
                <a:lnTo>
                  <a:pt x="106071" y="3067"/>
                </a:lnTo>
                <a:lnTo>
                  <a:pt x="105327" y="3057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4" name="Google Shape;324;p28"/>
          <p:cNvSpPr/>
          <p:nvPr/>
        </p:nvSpPr>
        <p:spPr>
          <a:xfrm>
            <a:off x="2654704" y="3275732"/>
            <a:ext cx="12449149" cy="743432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/>
          <p:nvPr/>
        </p:nvSpPr>
        <p:spPr>
          <a:xfrm>
            <a:off x="16326077" y="2105010"/>
            <a:ext cx="908278" cy="908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0" name="Google Shape;330;p29"/>
          <p:cNvSpPr/>
          <p:nvPr/>
        </p:nvSpPr>
        <p:spPr>
          <a:xfrm>
            <a:off x="18074134" y="698370"/>
            <a:ext cx="644466" cy="643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1" name="Google Shape;331;p29"/>
          <p:cNvSpPr/>
          <p:nvPr/>
        </p:nvSpPr>
        <p:spPr>
          <a:xfrm>
            <a:off x="15610598" y="736982"/>
            <a:ext cx="566448" cy="566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2" name="Google Shape;332;p29"/>
          <p:cNvSpPr/>
          <p:nvPr/>
        </p:nvSpPr>
        <p:spPr>
          <a:xfrm>
            <a:off x="17107380" y="0"/>
            <a:ext cx="265430" cy="35560"/>
          </a:xfrm>
          <a:custGeom>
            <a:rect b="b" l="l" r="r" t="t"/>
            <a:pathLst>
              <a:path extrusionOk="0" h="35560" w="265430">
                <a:moveTo>
                  <a:pt x="108722" y="0"/>
                </a:moveTo>
                <a:lnTo>
                  <a:pt x="0" y="0"/>
                </a:lnTo>
                <a:lnTo>
                  <a:pt x="17649" y="9008"/>
                </a:lnTo>
                <a:lnTo>
                  <a:pt x="70633" y="27086"/>
                </a:lnTo>
                <a:lnTo>
                  <a:pt x="112013" y="34731"/>
                </a:lnTo>
                <a:lnTo>
                  <a:pt x="120211" y="34993"/>
                </a:lnTo>
                <a:lnTo>
                  <a:pt x="136651" y="34375"/>
                </a:lnTo>
                <a:lnTo>
                  <a:pt x="143928" y="32846"/>
                </a:lnTo>
                <a:lnTo>
                  <a:pt x="151425" y="32312"/>
                </a:lnTo>
                <a:lnTo>
                  <a:pt x="158989" y="31866"/>
                </a:lnTo>
                <a:lnTo>
                  <a:pt x="166576" y="30784"/>
                </a:lnTo>
                <a:lnTo>
                  <a:pt x="185713" y="28560"/>
                </a:lnTo>
                <a:lnTo>
                  <a:pt x="236218" y="13933"/>
                </a:lnTo>
                <a:lnTo>
                  <a:pt x="262819" y="1208"/>
                </a:lnTo>
                <a:lnTo>
                  <a:pt x="124815" y="1208"/>
                </a:lnTo>
                <a:lnTo>
                  <a:pt x="108722" y="0"/>
                </a:lnTo>
                <a:close/>
              </a:path>
              <a:path extrusionOk="0" h="35560" w="265430">
                <a:moveTo>
                  <a:pt x="265000" y="0"/>
                </a:moveTo>
                <a:lnTo>
                  <a:pt x="159424" y="0"/>
                </a:lnTo>
                <a:lnTo>
                  <a:pt x="144964" y="1120"/>
                </a:lnTo>
                <a:lnTo>
                  <a:pt x="124815" y="1208"/>
                </a:lnTo>
                <a:lnTo>
                  <a:pt x="262819" y="1208"/>
                </a:lnTo>
                <a:lnTo>
                  <a:pt x="265000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3" name="Google Shape;333;p29"/>
          <p:cNvSpPr/>
          <p:nvPr/>
        </p:nvSpPr>
        <p:spPr>
          <a:xfrm>
            <a:off x="19190313" y="0"/>
            <a:ext cx="824865" cy="332105"/>
          </a:xfrm>
          <a:custGeom>
            <a:rect b="b" l="l" r="r" t="t"/>
            <a:pathLst>
              <a:path extrusionOk="0" h="332105" w="824865">
                <a:moveTo>
                  <a:pt x="32690" y="0"/>
                </a:moveTo>
                <a:lnTo>
                  <a:pt x="0" y="0"/>
                </a:lnTo>
                <a:lnTo>
                  <a:pt x="654" y="3928"/>
                </a:lnTo>
                <a:lnTo>
                  <a:pt x="11689" y="44291"/>
                </a:lnTo>
                <a:lnTo>
                  <a:pt x="29029" y="86236"/>
                </a:lnTo>
                <a:lnTo>
                  <a:pt x="38002" y="105315"/>
                </a:lnTo>
                <a:lnTo>
                  <a:pt x="58180" y="142383"/>
                </a:lnTo>
                <a:lnTo>
                  <a:pt x="79342" y="172256"/>
                </a:lnTo>
                <a:lnTo>
                  <a:pt x="82839" y="177313"/>
                </a:lnTo>
                <a:lnTo>
                  <a:pt x="108987" y="205086"/>
                </a:lnTo>
                <a:lnTo>
                  <a:pt x="158731" y="247477"/>
                </a:lnTo>
                <a:lnTo>
                  <a:pt x="197636" y="273057"/>
                </a:lnTo>
                <a:lnTo>
                  <a:pt x="239039" y="294321"/>
                </a:lnTo>
                <a:lnTo>
                  <a:pt x="282519" y="310943"/>
                </a:lnTo>
                <a:lnTo>
                  <a:pt x="329753" y="324063"/>
                </a:lnTo>
                <a:lnTo>
                  <a:pt x="376417" y="331332"/>
                </a:lnTo>
                <a:lnTo>
                  <a:pt x="404379" y="331948"/>
                </a:lnTo>
                <a:lnTo>
                  <a:pt x="413004" y="331572"/>
                </a:lnTo>
                <a:lnTo>
                  <a:pt x="421423" y="330790"/>
                </a:lnTo>
                <a:lnTo>
                  <a:pt x="429743" y="329907"/>
                </a:lnTo>
                <a:lnTo>
                  <a:pt x="438074" y="329225"/>
                </a:lnTo>
                <a:lnTo>
                  <a:pt x="443645" y="328691"/>
                </a:lnTo>
                <a:lnTo>
                  <a:pt x="449330" y="328597"/>
                </a:lnTo>
                <a:lnTo>
                  <a:pt x="455194" y="327874"/>
                </a:lnTo>
                <a:lnTo>
                  <a:pt x="504406" y="320308"/>
                </a:lnTo>
                <a:lnTo>
                  <a:pt x="564195" y="301632"/>
                </a:lnTo>
                <a:lnTo>
                  <a:pt x="572072" y="298379"/>
                </a:lnTo>
                <a:lnTo>
                  <a:pt x="397969" y="298379"/>
                </a:lnTo>
                <a:lnTo>
                  <a:pt x="366821" y="296145"/>
                </a:lnTo>
                <a:lnTo>
                  <a:pt x="306015" y="283499"/>
                </a:lnTo>
                <a:lnTo>
                  <a:pt x="268654" y="270843"/>
                </a:lnTo>
                <a:lnTo>
                  <a:pt x="232485" y="254854"/>
                </a:lnTo>
                <a:lnTo>
                  <a:pt x="198203" y="235542"/>
                </a:lnTo>
                <a:lnTo>
                  <a:pt x="166501" y="212914"/>
                </a:lnTo>
                <a:lnTo>
                  <a:pt x="127284" y="176290"/>
                </a:lnTo>
                <a:lnTo>
                  <a:pt x="93329" y="134722"/>
                </a:lnTo>
                <a:lnTo>
                  <a:pt x="65412" y="88911"/>
                </a:lnTo>
                <a:lnTo>
                  <a:pt x="44306" y="39559"/>
                </a:lnTo>
                <a:lnTo>
                  <a:pt x="34648" y="7435"/>
                </a:lnTo>
                <a:lnTo>
                  <a:pt x="32690" y="0"/>
                </a:lnTo>
                <a:close/>
              </a:path>
              <a:path extrusionOk="0" h="332105" w="824865">
                <a:moveTo>
                  <a:pt x="824869" y="0"/>
                </a:moveTo>
                <a:lnTo>
                  <a:pt x="785031" y="0"/>
                </a:lnTo>
                <a:lnTo>
                  <a:pt x="780424" y="19149"/>
                </a:lnTo>
                <a:lnTo>
                  <a:pt x="774399" y="38490"/>
                </a:lnTo>
                <a:lnTo>
                  <a:pt x="764703" y="65013"/>
                </a:lnTo>
                <a:lnTo>
                  <a:pt x="761069" y="71139"/>
                </a:lnTo>
                <a:lnTo>
                  <a:pt x="758117" y="77547"/>
                </a:lnTo>
                <a:lnTo>
                  <a:pt x="754954" y="83861"/>
                </a:lnTo>
                <a:lnTo>
                  <a:pt x="752023" y="90300"/>
                </a:lnTo>
                <a:lnTo>
                  <a:pt x="748766" y="96531"/>
                </a:lnTo>
                <a:lnTo>
                  <a:pt x="737939" y="114677"/>
                </a:lnTo>
                <a:lnTo>
                  <a:pt x="735049" y="119462"/>
                </a:lnTo>
                <a:lnTo>
                  <a:pt x="732599" y="124540"/>
                </a:lnTo>
                <a:lnTo>
                  <a:pt x="711155" y="157366"/>
                </a:lnTo>
                <a:lnTo>
                  <a:pt x="703972" y="165837"/>
                </a:lnTo>
                <a:lnTo>
                  <a:pt x="694255" y="176325"/>
                </a:lnTo>
                <a:lnTo>
                  <a:pt x="662744" y="207187"/>
                </a:lnTo>
                <a:lnTo>
                  <a:pt x="625338" y="233822"/>
                </a:lnTo>
                <a:lnTo>
                  <a:pt x="576431" y="261569"/>
                </a:lnTo>
                <a:lnTo>
                  <a:pt x="543352" y="275554"/>
                </a:lnTo>
                <a:lnTo>
                  <a:pt x="536078" y="278259"/>
                </a:lnTo>
                <a:lnTo>
                  <a:pt x="491151" y="290755"/>
                </a:lnTo>
                <a:lnTo>
                  <a:pt x="444826" y="297415"/>
                </a:lnTo>
                <a:lnTo>
                  <a:pt x="397969" y="298379"/>
                </a:lnTo>
                <a:lnTo>
                  <a:pt x="572072" y="298379"/>
                </a:lnTo>
                <a:lnTo>
                  <a:pt x="635665" y="265041"/>
                </a:lnTo>
                <a:lnTo>
                  <a:pt x="674466" y="237617"/>
                </a:lnTo>
                <a:lnTo>
                  <a:pt x="709908" y="205961"/>
                </a:lnTo>
                <a:lnTo>
                  <a:pt x="742567" y="169544"/>
                </a:lnTo>
                <a:lnTo>
                  <a:pt x="768849" y="134540"/>
                </a:lnTo>
                <a:lnTo>
                  <a:pt x="792000" y="91035"/>
                </a:lnTo>
                <a:lnTo>
                  <a:pt x="817740" y="26775"/>
                </a:lnTo>
                <a:lnTo>
                  <a:pt x="824869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4" name="Google Shape;334;p29"/>
          <p:cNvSpPr/>
          <p:nvPr/>
        </p:nvSpPr>
        <p:spPr>
          <a:xfrm>
            <a:off x="19731263" y="98405"/>
            <a:ext cx="106886" cy="926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5" name="Google Shape;335;p29"/>
          <p:cNvSpPr/>
          <p:nvPr/>
        </p:nvSpPr>
        <p:spPr>
          <a:xfrm>
            <a:off x="19529094" y="192412"/>
            <a:ext cx="125095" cy="37465"/>
          </a:xfrm>
          <a:custGeom>
            <a:rect b="b" l="l" r="r" t="t"/>
            <a:pathLst>
              <a:path extrusionOk="0" h="37464" w="125094">
                <a:moveTo>
                  <a:pt x="2236" y="6105"/>
                </a:moveTo>
                <a:lnTo>
                  <a:pt x="80" y="8586"/>
                </a:lnTo>
                <a:lnTo>
                  <a:pt x="0" y="10513"/>
                </a:lnTo>
                <a:lnTo>
                  <a:pt x="310" y="20261"/>
                </a:lnTo>
                <a:lnTo>
                  <a:pt x="3933" y="25612"/>
                </a:lnTo>
                <a:lnTo>
                  <a:pt x="13032" y="26271"/>
                </a:lnTo>
                <a:lnTo>
                  <a:pt x="22039" y="27661"/>
                </a:lnTo>
                <a:lnTo>
                  <a:pt x="40053" y="32962"/>
                </a:lnTo>
                <a:lnTo>
                  <a:pt x="49313" y="34564"/>
                </a:lnTo>
                <a:lnTo>
                  <a:pt x="56127" y="35360"/>
                </a:lnTo>
                <a:lnTo>
                  <a:pt x="62975" y="36265"/>
                </a:lnTo>
                <a:lnTo>
                  <a:pt x="69851" y="36987"/>
                </a:lnTo>
                <a:lnTo>
                  <a:pt x="76747" y="37234"/>
                </a:lnTo>
                <a:lnTo>
                  <a:pt x="83640" y="37159"/>
                </a:lnTo>
                <a:lnTo>
                  <a:pt x="90527" y="36914"/>
                </a:lnTo>
                <a:lnTo>
                  <a:pt x="97382" y="36447"/>
                </a:lnTo>
                <a:lnTo>
                  <a:pt x="104181" y="35706"/>
                </a:lnTo>
                <a:lnTo>
                  <a:pt x="112516" y="33821"/>
                </a:lnTo>
                <a:lnTo>
                  <a:pt x="122714" y="32879"/>
                </a:lnTo>
                <a:lnTo>
                  <a:pt x="124756" y="20984"/>
                </a:lnTo>
                <a:lnTo>
                  <a:pt x="120663" y="10513"/>
                </a:lnTo>
                <a:lnTo>
                  <a:pt x="119056" y="8785"/>
                </a:lnTo>
                <a:lnTo>
                  <a:pt x="43355" y="8785"/>
                </a:lnTo>
                <a:lnTo>
                  <a:pt x="36801" y="8586"/>
                </a:lnTo>
                <a:lnTo>
                  <a:pt x="30277" y="7843"/>
                </a:lnTo>
                <a:lnTo>
                  <a:pt x="10131" y="7036"/>
                </a:lnTo>
                <a:lnTo>
                  <a:pt x="3262" y="6188"/>
                </a:lnTo>
                <a:lnTo>
                  <a:pt x="2236" y="6105"/>
                </a:lnTo>
                <a:close/>
              </a:path>
              <a:path extrusionOk="0" h="37464" w="125094">
                <a:moveTo>
                  <a:pt x="106163" y="0"/>
                </a:moveTo>
                <a:lnTo>
                  <a:pt x="98307" y="702"/>
                </a:lnTo>
                <a:lnTo>
                  <a:pt x="93249" y="2304"/>
                </a:lnTo>
                <a:lnTo>
                  <a:pt x="88192" y="4272"/>
                </a:lnTo>
                <a:lnTo>
                  <a:pt x="82894" y="5445"/>
                </a:lnTo>
                <a:lnTo>
                  <a:pt x="72970" y="7389"/>
                </a:lnTo>
                <a:lnTo>
                  <a:pt x="63085" y="8214"/>
                </a:lnTo>
                <a:lnTo>
                  <a:pt x="43355" y="8785"/>
                </a:lnTo>
                <a:lnTo>
                  <a:pt x="119056" y="8785"/>
                </a:lnTo>
                <a:lnTo>
                  <a:pt x="114041" y="3394"/>
                </a:lnTo>
                <a:lnTo>
                  <a:pt x="10616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6" name="Google Shape;336;p29"/>
          <p:cNvSpPr/>
          <p:nvPr/>
        </p:nvSpPr>
        <p:spPr>
          <a:xfrm>
            <a:off x="19875489" y="0"/>
            <a:ext cx="25400" cy="22225"/>
          </a:xfrm>
          <a:custGeom>
            <a:rect b="b" l="l" r="r" t="t"/>
            <a:pathLst>
              <a:path extrusionOk="0" h="22225" w="25400">
                <a:moveTo>
                  <a:pt x="544" y="10146"/>
                </a:moveTo>
                <a:lnTo>
                  <a:pt x="0" y="13915"/>
                </a:lnTo>
                <a:lnTo>
                  <a:pt x="1622" y="15329"/>
                </a:lnTo>
                <a:lnTo>
                  <a:pt x="8893" y="20915"/>
                </a:lnTo>
                <a:lnTo>
                  <a:pt x="14118" y="22172"/>
                </a:lnTo>
                <a:lnTo>
                  <a:pt x="18054" y="18701"/>
                </a:lnTo>
                <a:lnTo>
                  <a:pt x="20688" y="12041"/>
                </a:lnTo>
                <a:lnTo>
                  <a:pt x="869" y="12041"/>
                </a:lnTo>
                <a:lnTo>
                  <a:pt x="544" y="10146"/>
                </a:lnTo>
                <a:close/>
              </a:path>
              <a:path extrusionOk="0" h="22225" w="25400">
                <a:moveTo>
                  <a:pt x="24922" y="0"/>
                </a:moveTo>
                <a:lnTo>
                  <a:pt x="3597" y="0"/>
                </a:lnTo>
                <a:lnTo>
                  <a:pt x="2711" y="3549"/>
                </a:lnTo>
                <a:lnTo>
                  <a:pt x="1664" y="8094"/>
                </a:lnTo>
                <a:lnTo>
                  <a:pt x="869" y="12041"/>
                </a:lnTo>
                <a:lnTo>
                  <a:pt x="20688" y="12041"/>
                </a:lnTo>
                <a:lnTo>
                  <a:pt x="21454" y="10104"/>
                </a:lnTo>
                <a:lnTo>
                  <a:pt x="23429" y="4506"/>
                </a:lnTo>
                <a:lnTo>
                  <a:pt x="24922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7" name="Google Shape;337;p29"/>
          <p:cNvSpPr/>
          <p:nvPr/>
        </p:nvSpPr>
        <p:spPr>
          <a:xfrm>
            <a:off x="19296608" y="0"/>
            <a:ext cx="35560" cy="16510"/>
          </a:xfrm>
          <a:custGeom>
            <a:rect b="b" l="l" r="r" t="t"/>
            <a:pathLst>
              <a:path extrusionOk="0" h="16510" w="35559">
                <a:moveTo>
                  <a:pt x="33996" y="0"/>
                </a:moveTo>
                <a:lnTo>
                  <a:pt x="0" y="0"/>
                </a:lnTo>
                <a:lnTo>
                  <a:pt x="2070" y="8344"/>
                </a:lnTo>
                <a:lnTo>
                  <a:pt x="3578" y="12564"/>
                </a:lnTo>
                <a:lnTo>
                  <a:pt x="15505" y="16229"/>
                </a:lnTo>
                <a:lnTo>
                  <a:pt x="26562" y="13088"/>
                </a:lnTo>
                <a:lnTo>
                  <a:pt x="35179" y="3894"/>
                </a:lnTo>
                <a:lnTo>
                  <a:pt x="34206" y="774"/>
                </a:lnTo>
                <a:lnTo>
                  <a:pt x="33996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8" name="Google Shape;338;p29"/>
          <p:cNvSpPr/>
          <p:nvPr/>
        </p:nvSpPr>
        <p:spPr>
          <a:xfrm>
            <a:off x="19360250" y="98803"/>
            <a:ext cx="93816" cy="808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9" name="Google Shape;339;p29"/>
          <p:cNvSpPr/>
          <p:nvPr/>
        </p:nvSpPr>
        <p:spPr>
          <a:xfrm>
            <a:off x="19506756" y="0"/>
            <a:ext cx="176036" cy="918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29"/>
          <p:cNvSpPr/>
          <p:nvPr/>
        </p:nvSpPr>
        <p:spPr>
          <a:xfrm>
            <a:off x="18761341" y="2319504"/>
            <a:ext cx="644466" cy="6438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1" name="Google Shape;341;p29"/>
          <p:cNvSpPr/>
          <p:nvPr/>
        </p:nvSpPr>
        <p:spPr>
          <a:xfrm>
            <a:off x="17590166" y="1765151"/>
            <a:ext cx="875449" cy="15113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p29"/>
          <p:cNvSpPr/>
          <p:nvPr/>
        </p:nvSpPr>
        <p:spPr>
          <a:xfrm>
            <a:off x="16623566" y="502317"/>
            <a:ext cx="736648" cy="1270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3" name="Google Shape;343;p29"/>
          <p:cNvSpPr/>
          <p:nvPr/>
        </p:nvSpPr>
        <p:spPr>
          <a:xfrm>
            <a:off x="19133784" y="861890"/>
            <a:ext cx="703633" cy="12141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4" name="Google Shape;344;p29"/>
          <p:cNvSpPr/>
          <p:nvPr/>
        </p:nvSpPr>
        <p:spPr>
          <a:xfrm>
            <a:off x="17992714" y="0"/>
            <a:ext cx="598805" cy="219075"/>
          </a:xfrm>
          <a:custGeom>
            <a:rect b="b" l="l" r="r" t="t"/>
            <a:pathLst>
              <a:path extrusionOk="0" h="219075" w="598805">
                <a:moveTo>
                  <a:pt x="12679" y="133898"/>
                </a:moveTo>
                <a:lnTo>
                  <a:pt x="48891" y="158309"/>
                </a:lnTo>
                <a:lnTo>
                  <a:pt x="86240" y="164884"/>
                </a:lnTo>
                <a:lnTo>
                  <a:pt x="107341" y="168215"/>
                </a:lnTo>
                <a:lnTo>
                  <a:pt x="120022" y="170026"/>
                </a:lnTo>
                <a:lnTo>
                  <a:pt x="132893" y="171451"/>
                </a:lnTo>
                <a:lnTo>
                  <a:pt x="160672" y="173963"/>
                </a:lnTo>
                <a:lnTo>
                  <a:pt x="259578" y="184057"/>
                </a:lnTo>
                <a:lnTo>
                  <a:pt x="546462" y="218936"/>
                </a:lnTo>
                <a:lnTo>
                  <a:pt x="553520" y="216810"/>
                </a:lnTo>
                <a:lnTo>
                  <a:pt x="556165" y="207962"/>
                </a:lnTo>
                <a:lnTo>
                  <a:pt x="563400" y="183010"/>
                </a:lnTo>
                <a:lnTo>
                  <a:pt x="528365" y="183010"/>
                </a:lnTo>
                <a:lnTo>
                  <a:pt x="322110" y="157953"/>
                </a:lnTo>
                <a:lnTo>
                  <a:pt x="266698" y="149928"/>
                </a:lnTo>
                <a:lnTo>
                  <a:pt x="166858" y="134286"/>
                </a:lnTo>
                <a:lnTo>
                  <a:pt x="15453" y="134286"/>
                </a:lnTo>
                <a:lnTo>
                  <a:pt x="12679" y="133898"/>
                </a:lnTo>
                <a:close/>
              </a:path>
              <a:path extrusionOk="0" h="219075" w="598805">
                <a:moveTo>
                  <a:pt x="598414" y="0"/>
                </a:moveTo>
                <a:lnTo>
                  <a:pt x="564005" y="0"/>
                </a:lnTo>
                <a:lnTo>
                  <a:pt x="561998" y="20480"/>
                </a:lnTo>
                <a:lnTo>
                  <a:pt x="558580" y="45093"/>
                </a:lnTo>
                <a:lnTo>
                  <a:pt x="550013" y="94058"/>
                </a:lnTo>
                <a:lnTo>
                  <a:pt x="539275" y="142613"/>
                </a:lnTo>
                <a:lnTo>
                  <a:pt x="528941" y="181690"/>
                </a:lnTo>
                <a:lnTo>
                  <a:pt x="528732" y="182109"/>
                </a:lnTo>
                <a:lnTo>
                  <a:pt x="528784" y="182915"/>
                </a:lnTo>
                <a:lnTo>
                  <a:pt x="528365" y="183010"/>
                </a:lnTo>
                <a:lnTo>
                  <a:pt x="563400" y="183010"/>
                </a:lnTo>
                <a:lnTo>
                  <a:pt x="578555" y="123295"/>
                </a:lnTo>
                <a:lnTo>
                  <a:pt x="589481" y="67610"/>
                </a:lnTo>
                <a:lnTo>
                  <a:pt x="596393" y="19138"/>
                </a:lnTo>
                <a:lnTo>
                  <a:pt x="598414" y="0"/>
                </a:lnTo>
                <a:close/>
              </a:path>
              <a:path extrusionOk="0" h="219075" w="598805">
                <a:moveTo>
                  <a:pt x="24718" y="121029"/>
                </a:moveTo>
                <a:lnTo>
                  <a:pt x="20171" y="121347"/>
                </a:lnTo>
                <a:lnTo>
                  <a:pt x="13020" y="122415"/>
                </a:lnTo>
                <a:lnTo>
                  <a:pt x="10015" y="125598"/>
                </a:lnTo>
                <a:lnTo>
                  <a:pt x="10402" y="129776"/>
                </a:lnTo>
                <a:lnTo>
                  <a:pt x="12679" y="133898"/>
                </a:lnTo>
                <a:lnTo>
                  <a:pt x="15453" y="134286"/>
                </a:lnTo>
                <a:lnTo>
                  <a:pt x="26526" y="122513"/>
                </a:lnTo>
                <a:lnTo>
                  <a:pt x="27371" y="121098"/>
                </a:lnTo>
                <a:lnTo>
                  <a:pt x="24718" y="121029"/>
                </a:lnTo>
                <a:close/>
              </a:path>
              <a:path extrusionOk="0" h="219075" w="598805">
                <a:moveTo>
                  <a:pt x="27371" y="121098"/>
                </a:moveTo>
                <a:lnTo>
                  <a:pt x="26526" y="122513"/>
                </a:lnTo>
                <a:lnTo>
                  <a:pt x="15453" y="134286"/>
                </a:lnTo>
                <a:lnTo>
                  <a:pt x="166858" y="134286"/>
                </a:lnTo>
                <a:lnTo>
                  <a:pt x="102818" y="125179"/>
                </a:lnTo>
                <a:lnTo>
                  <a:pt x="60566" y="121649"/>
                </a:lnTo>
                <a:lnTo>
                  <a:pt x="37457" y="121430"/>
                </a:lnTo>
                <a:lnTo>
                  <a:pt x="27371" y="121098"/>
                </a:lnTo>
                <a:close/>
              </a:path>
              <a:path extrusionOk="0" h="219075" w="598805">
                <a:moveTo>
                  <a:pt x="10287" y="128540"/>
                </a:moveTo>
                <a:lnTo>
                  <a:pt x="7418" y="128540"/>
                </a:lnTo>
                <a:lnTo>
                  <a:pt x="9104" y="133398"/>
                </a:lnTo>
                <a:lnTo>
                  <a:pt x="12679" y="133898"/>
                </a:lnTo>
                <a:lnTo>
                  <a:pt x="10402" y="129776"/>
                </a:lnTo>
                <a:lnTo>
                  <a:pt x="10287" y="128540"/>
                </a:lnTo>
                <a:close/>
              </a:path>
              <a:path extrusionOk="0" h="219075" w="598805">
                <a:moveTo>
                  <a:pt x="66899" y="0"/>
                </a:moveTo>
                <a:lnTo>
                  <a:pt x="27518" y="0"/>
                </a:lnTo>
                <a:lnTo>
                  <a:pt x="19061" y="33559"/>
                </a:lnTo>
                <a:lnTo>
                  <a:pt x="9881" y="72137"/>
                </a:lnTo>
                <a:lnTo>
                  <a:pt x="1278" y="113162"/>
                </a:lnTo>
                <a:lnTo>
                  <a:pt x="0" y="125598"/>
                </a:lnTo>
                <a:lnTo>
                  <a:pt x="125" y="128540"/>
                </a:lnTo>
                <a:lnTo>
                  <a:pt x="1523" y="133535"/>
                </a:lnTo>
                <a:lnTo>
                  <a:pt x="7418" y="128540"/>
                </a:lnTo>
                <a:lnTo>
                  <a:pt x="10287" y="128540"/>
                </a:lnTo>
                <a:lnTo>
                  <a:pt x="10015" y="125598"/>
                </a:lnTo>
                <a:lnTo>
                  <a:pt x="13020" y="122415"/>
                </a:lnTo>
                <a:lnTo>
                  <a:pt x="20171" y="121347"/>
                </a:lnTo>
                <a:lnTo>
                  <a:pt x="24718" y="121029"/>
                </a:lnTo>
                <a:lnTo>
                  <a:pt x="27413" y="121029"/>
                </a:lnTo>
                <a:lnTo>
                  <a:pt x="38766" y="102036"/>
                </a:lnTo>
                <a:lnTo>
                  <a:pt x="48621" y="76814"/>
                </a:lnTo>
                <a:lnTo>
                  <a:pt x="56021" y="49129"/>
                </a:lnTo>
                <a:lnTo>
                  <a:pt x="62554" y="21240"/>
                </a:lnTo>
                <a:lnTo>
                  <a:pt x="66899" y="0"/>
                </a:lnTo>
                <a:close/>
              </a:path>
              <a:path extrusionOk="0" h="219075" w="598805">
                <a:moveTo>
                  <a:pt x="27413" y="121029"/>
                </a:moveTo>
                <a:lnTo>
                  <a:pt x="24718" y="121029"/>
                </a:lnTo>
                <a:lnTo>
                  <a:pt x="27371" y="121098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5" name="Google Shape;345;p29"/>
          <p:cNvSpPr/>
          <p:nvPr/>
        </p:nvSpPr>
        <p:spPr>
          <a:xfrm>
            <a:off x="18355378" y="95295"/>
            <a:ext cx="104775" cy="34290"/>
          </a:xfrm>
          <a:custGeom>
            <a:rect b="b" l="l" r="r" t="t"/>
            <a:pathLst>
              <a:path extrusionOk="0" h="34289" w="104775">
                <a:moveTo>
                  <a:pt x="9716" y="4879"/>
                </a:moveTo>
                <a:lnTo>
                  <a:pt x="0" y="14156"/>
                </a:lnTo>
                <a:lnTo>
                  <a:pt x="1057" y="18543"/>
                </a:lnTo>
                <a:lnTo>
                  <a:pt x="67223" y="29098"/>
                </a:lnTo>
                <a:lnTo>
                  <a:pt x="72098" y="29475"/>
                </a:lnTo>
                <a:lnTo>
                  <a:pt x="86531" y="32616"/>
                </a:lnTo>
                <a:lnTo>
                  <a:pt x="88552" y="33234"/>
                </a:lnTo>
                <a:lnTo>
                  <a:pt x="90363" y="33716"/>
                </a:lnTo>
                <a:lnTo>
                  <a:pt x="92007" y="34030"/>
                </a:lnTo>
                <a:lnTo>
                  <a:pt x="93484" y="34197"/>
                </a:lnTo>
                <a:lnTo>
                  <a:pt x="94164" y="34208"/>
                </a:lnTo>
                <a:lnTo>
                  <a:pt x="94813" y="34176"/>
                </a:lnTo>
                <a:lnTo>
                  <a:pt x="102886" y="24313"/>
                </a:lnTo>
                <a:lnTo>
                  <a:pt x="103483" y="23318"/>
                </a:lnTo>
                <a:lnTo>
                  <a:pt x="103710" y="22826"/>
                </a:lnTo>
                <a:lnTo>
                  <a:pt x="104017" y="21915"/>
                </a:lnTo>
                <a:lnTo>
                  <a:pt x="104207" y="20983"/>
                </a:lnTo>
                <a:lnTo>
                  <a:pt x="104291" y="20240"/>
                </a:lnTo>
                <a:lnTo>
                  <a:pt x="104279" y="17151"/>
                </a:lnTo>
                <a:lnTo>
                  <a:pt x="100801" y="6554"/>
                </a:lnTo>
                <a:lnTo>
                  <a:pt x="18208" y="6554"/>
                </a:lnTo>
                <a:lnTo>
                  <a:pt x="16554" y="6041"/>
                </a:lnTo>
                <a:lnTo>
                  <a:pt x="14994" y="5633"/>
                </a:lnTo>
                <a:lnTo>
                  <a:pt x="13538" y="5319"/>
                </a:lnTo>
                <a:lnTo>
                  <a:pt x="12167" y="5099"/>
                </a:lnTo>
                <a:lnTo>
                  <a:pt x="10900" y="4942"/>
                </a:lnTo>
                <a:lnTo>
                  <a:pt x="9716" y="4879"/>
                </a:lnTo>
                <a:close/>
              </a:path>
              <a:path extrusionOk="0" h="34289" w="104775">
                <a:moveTo>
                  <a:pt x="50396" y="2638"/>
                </a:moveTo>
                <a:lnTo>
                  <a:pt x="18208" y="6554"/>
                </a:lnTo>
                <a:lnTo>
                  <a:pt x="100801" y="6554"/>
                </a:lnTo>
                <a:lnTo>
                  <a:pt x="51495" y="2711"/>
                </a:lnTo>
                <a:lnTo>
                  <a:pt x="50396" y="2638"/>
                </a:lnTo>
                <a:close/>
              </a:path>
              <a:path extrusionOk="0" h="34289" w="104775">
                <a:moveTo>
                  <a:pt x="86531" y="0"/>
                </a:moveTo>
                <a:lnTo>
                  <a:pt x="79222" y="659"/>
                </a:lnTo>
                <a:lnTo>
                  <a:pt x="75285" y="890"/>
                </a:lnTo>
                <a:lnTo>
                  <a:pt x="67317" y="1235"/>
                </a:lnTo>
                <a:lnTo>
                  <a:pt x="59348" y="1727"/>
                </a:lnTo>
                <a:lnTo>
                  <a:pt x="55401" y="2136"/>
                </a:lnTo>
                <a:lnTo>
                  <a:pt x="51495" y="2711"/>
                </a:lnTo>
                <a:lnTo>
                  <a:pt x="96806" y="2711"/>
                </a:lnTo>
                <a:lnTo>
                  <a:pt x="87070" y="397"/>
                </a:lnTo>
                <a:lnTo>
                  <a:pt x="86196" y="397"/>
                </a:lnTo>
                <a:lnTo>
                  <a:pt x="86531" y="0"/>
                </a:lnTo>
                <a:close/>
              </a:path>
              <a:path extrusionOk="0" h="34289" w="104775">
                <a:moveTo>
                  <a:pt x="86274" y="314"/>
                </a:moveTo>
                <a:lnTo>
                  <a:pt x="87070" y="397"/>
                </a:lnTo>
                <a:lnTo>
                  <a:pt x="86274" y="314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6" name="Google Shape;346;p29"/>
          <p:cNvSpPr/>
          <p:nvPr/>
        </p:nvSpPr>
        <p:spPr>
          <a:xfrm>
            <a:off x="18468380" y="0"/>
            <a:ext cx="27940" cy="27305"/>
          </a:xfrm>
          <a:custGeom>
            <a:rect b="b" l="l" r="r" t="t"/>
            <a:pathLst>
              <a:path extrusionOk="0" h="27305" w="27940">
                <a:moveTo>
                  <a:pt x="27343" y="0"/>
                </a:moveTo>
                <a:lnTo>
                  <a:pt x="2038" y="0"/>
                </a:lnTo>
                <a:lnTo>
                  <a:pt x="1654" y="1895"/>
                </a:lnTo>
                <a:lnTo>
                  <a:pt x="460" y="8177"/>
                </a:lnTo>
                <a:lnTo>
                  <a:pt x="73" y="11350"/>
                </a:lnTo>
                <a:lnTo>
                  <a:pt x="0" y="16041"/>
                </a:lnTo>
                <a:lnTo>
                  <a:pt x="136" y="17570"/>
                </a:lnTo>
                <a:lnTo>
                  <a:pt x="9015" y="26742"/>
                </a:lnTo>
                <a:lnTo>
                  <a:pt x="10449" y="26659"/>
                </a:lnTo>
                <a:lnTo>
                  <a:pt x="2734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7" name="Google Shape;347;p29"/>
          <p:cNvSpPr/>
          <p:nvPr/>
        </p:nvSpPr>
        <p:spPr>
          <a:xfrm>
            <a:off x="18057241" y="0"/>
            <a:ext cx="43180" cy="72390"/>
          </a:xfrm>
          <a:custGeom>
            <a:rect b="b" l="l" r="r" t="t"/>
            <a:pathLst>
              <a:path extrusionOk="0" h="72390" w="43180">
                <a:moveTo>
                  <a:pt x="43033" y="0"/>
                </a:moveTo>
                <a:lnTo>
                  <a:pt x="16933" y="0"/>
                </a:lnTo>
                <a:lnTo>
                  <a:pt x="15570" y="7329"/>
                </a:lnTo>
                <a:lnTo>
                  <a:pt x="13999" y="15036"/>
                </a:lnTo>
                <a:lnTo>
                  <a:pt x="3905" y="47883"/>
                </a:lnTo>
                <a:lnTo>
                  <a:pt x="1748" y="52909"/>
                </a:lnTo>
                <a:lnTo>
                  <a:pt x="984" y="55076"/>
                </a:lnTo>
                <a:lnTo>
                  <a:pt x="397" y="57034"/>
                </a:lnTo>
                <a:lnTo>
                  <a:pt x="126" y="58301"/>
                </a:lnTo>
                <a:lnTo>
                  <a:pt x="0" y="61977"/>
                </a:lnTo>
                <a:lnTo>
                  <a:pt x="174" y="62804"/>
                </a:lnTo>
                <a:lnTo>
                  <a:pt x="12554" y="72102"/>
                </a:lnTo>
                <a:lnTo>
                  <a:pt x="14167" y="72102"/>
                </a:lnTo>
                <a:lnTo>
                  <a:pt x="36781" y="58825"/>
                </a:lnTo>
                <a:lnTo>
                  <a:pt x="36710" y="52364"/>
                </a:lnTo>
                <a:lnTo>
                  <a:pt x="36543" y="51715"/>
                </a:lnTo>
                <a:lnTo>
                  <a:pt x="36815" y="49820"/>
                </a:lnTo>
                <a:lnTo>
                  <a:pt x="37161" y="46940"/>
                </a:lnTo>
                <a:lnTo>
                  <a:pt x="38679" y="36019"/>
                </a:lnTo>
                <a:lnTo>
                  <a:pt x="39234" y="32344"/>
                </a:lnTo>
                <a:lnTo>
                  <a:pt x="41108" y="19360"/>
                </a:lnTo>
                <a:lnTo>
                  <a:pt x="41736" y="13810"/>
                </a:lnTo>
                <a:lnTo>
                  <a:pt x="42218" y="8282"/>
                </a:lnTo>
                <a:lnTo>
                  <a:pt x="42522" y="2826"/>
                </a:lnTo>
                <a:lnTo>
                  <a:pt x="42836" y="1298"/>
                </a:lnTo>
                <a:lnTo>
                  <a:pt x="4303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8" name="Google Shape;348;p29"/>
          <p:cNvSpPr/>
          <p:nvPr/>
        </p:nvSpPr>
        <p:spPr>
          <a:xfrm>
            <a:off x="18195759" y="75945"/>
            <a:ext cx="125730" cy="41910"/>
          </a:xfrm>
          <a:custGeom>
            <a:rect b="b" l="l" r="r" t="t"/>
            <a:pathLst>
              <a:path extrusionOk="0" h="41910" w="125730">
                <a:moveTo>
                  <a:pt x="16011" y="0"/>
                </a:moveTo>
                <a:lnTo>
                  <a:pt x="0" y="7811"/>
                </a:lnTo>
                <a:lnTo>
                  <a:pt x="158" y="9256"/>
                </a:lnTo>
                <a:lnTo>
                  <a:pt x="34272" y="26365"/>
                </a:lnTo>
                <a:lnTo>
                  <a:pt x="88228" y="38595"/>
                </a:lnTo>
                <a:lnTo>
                  <a:pt x="92783" y="39475"/>
                </a:lnTo>
                <a:lnTo>
                  <a:pt x="105778" y="41401"/>
                </a:lnTo>
                <a:lnTo>
                  <a:pt x="107840" y="41359"/>
                </a:lnTo>
                <a:lnTo>
                  <a:pt x="125662" y="24397"/>
                </a:lnTo>
                <a:lnTo>
                  <a:pt x="125526" y="23224"/>
                </a:lnTo>
                <a:lnTo>
                  <a:pt x="112985" y="5539"/>
                </a:lnTo>
                <a:lnTo>
                  <a:pt x="94898" y="5539"/>
                </a:lnTo>
                <a:lnTo>
                  <a:pt x="93935" y="5497"/>
                </a:lnTo>
                <a:lnTo>
                  <a:pt x="87590" y="4994"/>
                </a:lnTo>
                <a:lnTo>
                  <a:pt x="81150" y="4670"/>
                </a:lnTo>
                <a:lnTo>
                  <a:pt x="55078" y="3853"/>
                </a:lnTo>
                <a:lnTo>
                  <a:pt x="48649" y="3476"/>
                </a:lnTo>
                <a:lnTo>
                  <a:pt x="42303" y="2900"/>
                </a:lnTo>
                <a:lnTo>
                  <a:pt x="24901" y="534"/>
                </a:lnTo>
                <a:lnTo>
                  <a:pt x="20419" y="136"/>
                </a:lnTo>
                <a:lnTo>
                  <a:pt x="18199" y="20"/>
                </a:lnTo>
                <a:lnTo>
                  <a:pt x="16011" y="0"/>
                </a:lnTo>
                <a:close/>
              </a:path>
              <a:path extrusionOk="0" h="41910" w="125730">
                <a:moveTo>
                  <a:pt x="105327" y="3057"/>
                </a:moveTo>
                <a:lnTo>
                  <a:pt x="100683" y="4324"/>
                </a:lnTo>
                <a:lnTo>
                  <a:pt x="99749" y="4670"/>
                </a:lnTo>
                <a:lnTo>
                  <a:pt x="94898" y="5539"/>
                </a:lnTo>
                <a:lnTo>
                  <a:pt x="112985" y="5539"/>
                </a:lnTo>
                <a:lnTo>
                  <a:pt x="106071" y="3067"/>
                </a:lnTo>
                <a:lnTo>
                  <a:pt x="105327" y="3057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9" name="Google Shape;349;p29"/>
          <p:cNvSpPr/>
          <p:nvPr/>
        </p:nvSpPr>
        <p:spPr>
          <a:xfrm>
            <a:off x="3922362" y="2098480"/>
            <a:ext cx="11688858" cy="910824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0" name="Google Shape;350;p29"/>
          <p:cNvSpPr txBox="1"/>
          <p:nvPr>
            <p:ph type="title"/>
          </p:nvPr>
        </p:nvSpPr>
        <p:spPr>
          <a:xfrm>
            <a:off x="782259" y="945040"/>
            <a:ext cx="10751820" cy="181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18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Levantamento de custos</a:t>
            </a:r>
            <a:endParaRPr/>
          </a:p>
          <a:p>
            <a:pPr indent="0" lvl="0" marL="12700" rtl="0" algn="l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</a:rPr>
              <a:t>Custos Fixos (por veículo)</a:t>
            </a:r>
            <a:endParaRPr sz="4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/>
          <p:nvPr/>
        </p:nvSpPr>
        <p:spPr>
          <a:xfrm>
            <a:off x="1267699" y="4736211"/>
            <a:ext cx="632460" cy="751840"/>
          </a:xfrm>
          <a:custGeom>
            <a:rect b="b" l="l" r="r" t="t"/>
            <a:pathLst>
              <a:path extrusionOk="0" h="751839" w="632460">
                <a:moveTo>
                  <a:pt x="325298" y="0"/>
                </a:moveTo>
                <a:lnTo>
                  <a:pt x="268432" y="2589"/>
                </a:lnTo>
                <a:lnTo>
                  <a:pt x="217098" y="10280"/>
                </a:lnTo>
                <a:lnTo>
                  <a:pt x="171272" y="22955"/>
                </a:lnTo>
                <a:lnTo>
                  <a:pt x="130929" y="40497"/>
                </a:lnTo>
                <a:lnTo>
                  <a:pt x="96045" y="62789"/>
                </a:lnTo>
                <a:lnTo>
                  <a:pt x="66595" y="89715"/>
                </a:lnTo>
                <a:lnTo>
                  <a:pt x="42555" y="121157"/>
                </a:lnTo>
                <a:lnTo>
                  <a:pt x="23900" y="156999"/>
                </a:lnTo>
                <a:lnTo>
                  <a:pt x="10606" y="197123"/>
                </a:lnTo>
                <a:lnTo>
                  <a:pt x="2647" y="241412"/>
                </a:lnTo>
                <a:lnTo>
                  <a:pt x="88" y="288138"/>
                </a:lnTo>
                <a:lnTo>
                  <a:pt x="0" y="461964"/>
                </a:lnTo>
                <a:lnTo>
                  <a:pt x="2574" y="512148"/>
                </a:lnTo>
                <a:lnTo>
                  <a:pt x="10297" y="557581"/>
                </a:lnTo>
                <a:lnTo>
                  <a:pt x="23171" y="598257"/>
                </a:lnTo>
                <a:lnTo>
                  <a:pt x="41194" y="634171"/>
                </a:lnTo>
                <a:lnTo>
                  <a:pt x="64368" y="665317"/>
                </a:lnTo>
                <a:lnTo>
                  <a:pt x="92694" y="691687"/>
                </a:lnTo>
                <a:lnTo>
                  <a:pt x="126172" y="713277"/>
                </a:lnTo>
                <a:lnTo>
                  <a:pt x="164802" y="730080"/>
                </a:lnTo>
                <a:lnTo>
                  <a:pt x="208585" y="742089"/>
                </a:lnTo>
                <a:lnTo>
                  <a:pt x="257522" y="749300"/>
                </a:lnTo>
                <a:lnTo>
                  <a:pt x="311613" y="751704"/>
                </a:lnTo>
                <a:lnTo>
                  <a:pt x="368575" y="748887"/>
                </a:lnTo>
                <a:lnTo>
                  <a:pt x="420517" y="740435"/>
                </a:lnTo>
                <a:lnTo>
                  <a:pt x="467425" y="726347"/>
                </a:lnTo>
                <a:lnTo>
                  <a:pt x="509286" y="706621"/>
                </a:lnTo>
                <a:lnTo>
                  <a:pt x="546088" y="681255"/>
                </a:lnTo>
                <a:lnTo>
                  <a:pt x="577816" y="650250"/>
                </a:lnTo>
                <a:lnTo>
                  <a:pt x="604458" y="613602"/>
                </a:lnTo>
                <a:lnTo>
                  <a:pt x="624615" y="574034"/>
                </a:lnTo>
                <a:lnTo>
                  <a:pt x="317058" y="574034"/>
                </a:lnTo>
                <a:lnTo>
                  <a:pt x="268645" y="567628"/>
                </a:lnTo>
                <a:lnTo>
                  <a:pt x="234080" y="548410"/>
                </a:lnTo>
                <a:lnTo>
                  <a:pt x="213350" y="516378"/>
                </a:lnTo>
                <a:lnTo>
                  <a:pt x="206443" y="471535"/>
                </a:lnTo>
                <a:lnTo>
                  <a:pt x="206443" y="280179"/>
                </a:lnTo>
                <a:lnTo>
                  <a:pt x="213350" y="235336"/>
                </a:lnTo>
                <a:lnTo>
                  <a:pt x="234080" y="203305"/>
                </a:lnTo>
                <a:lnTo>
                  <a:pt x="268645" y="184086"/>
                </a:lnTo>
                <a:lnTo>
                  <a:pt x="317058" y="177680"/>
                </a:lnTo>
                <a:lnTo>
                  <a:pt x="622849" y="177680"/>
                </a:lnTo>
                <a:lnTo>
                  <a:pt x="607262" y="142582"/>
                </a:lnTo>
                <a:lnTo>
                  <a:pt x="583842" y="107254"/>
                </a:lnTo>
                <a:lnTo>
                  <a:pt x="554558" y="76218"/>
                </a:lnTo>
                <a:lnTo>
                  <a:pt x="519556" y="49891"/>
                </a:lnTo>
                <a:lnTo>
                  <a:pt x="478982" y="28688"/>
                </a:lnTo>
                <a:lnTo>
                  <a:pt x="432984" y="13028"/>
                </a:lnTo>
                <a:lnTo>
                  <a:pt x="381707" y="3326"/>
                </a:lnTo>
                <a:lnTo>
                  <a:pt x="325298" y="0"/>
                </a:lnTo>
                <a:close/>
              </a:path>
              <a:path extrusionOk="0" h="751839" w="632460">
                <a:moveTo>
                  <a:pt x="475658" y="466096"/>
                </a:moveTo>
                <a:lnTo>
                  <a:pt x="456132" y="468988"/>
                </a:lnTo>
                <a:lnTo>
                  <a:pt x="441216" y="481362"/>
                </a:lnTo>
                <a:lnTo>
                  <a:pt x="429128" y="504372"/>
                </a:lnTo>
                <a:lnTo>
                  <a:pt x="411431" y="534861"/>
                </a:lnTo>
                <a:lnTo>
                  <a:pt x="386954" y="556629"/>
                </a:lnTo>
                <a:lnTo>
                  <a:pt x="355546" y="569684"/>
                </a:lnTo>
                <a:lnTo>
                  <a:pt x="317058" y="574034"/>
                </a:lnTo>
                <a:lnTo>
                  <a:pt x="624615" y="574034"/>
                </a:lnTo>
                <a:lnTo>
                  <a:pt x="626001" y="571312"/>
                </a:lnTo>
                <a:lnTo>
                  <a:pt x="632159" y="546154"/>
                </a:lnTo>
                <a:lnTo>
                  <a:pt x="628186" y="525860"/>
                </a:lnTo>
                <a:lnTo>
                  <a:pt x="614217" y="510181"/>
                </a:lnTo>
                <a:lnTo>
                  <a:pt x="590390" y="498864"/>
                </a:lnTo>
                <a:lnTo>
                  <a:pt x="501576" y="471535"/>
                </a:lnTo>
                <a:lnTo>
                  <a:pt x="475658" y="466096"/>
                </a:lnTo>
                <a:close/>
              </a:path>
              <a:path extrusionOk="0" h="751839" w="632460">
                <a:moveTo>
                  <a:pt x="622849" y="177680"/>
                </a:moveTo>
                <a:lnTo>
                  <a:pt x="317058" y="177680"/>
                </a:lnTo>
                <a:lnTo>
                  <a:pt x="355546" y="182040"/>
                </a:lnTo>
                <a:lnTo>
                  <a:pt x="386954" y="195115"/>
                </a:lnTo>
                <a:lnTo>
                  <a:pt x="411431" y="216902"/>
                </a:lnTo>
                <a:lnTo>
                  <a:pt x="429128" y="247395"/>
                </a:lnTo>
                <a:lnTo>
                  <a:pt x="441216" y="271562"/>
                </a:lnTo>
                <a:lnTo>
                  <a:pt x="456132" y="284972"/>
                </a:lnTo>
                <a:lnTo>
                  <a:pt x="501576" y="281572"/>
                </a:lnTo>
                <a:lnTo>
                  <a:pt x="589060" y="252861"/>
                </a:lnTo>
                <a:lnTo>
                  <a:pt x="625812" y="226546"/>
                </a:lnTo>
                <a:lnTo>
                  <a:pt x="629655" y="207496"/>
                </a:lnTo>
                <a:lnTo>
                  <a:pt x="624672" y="181785"/>
                </a:lnTo>
                <a:lnTo>
                  <a:pt x="622849" y="177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6" name="Google Shape;356;p30"/>
          <p:cNvSpPr/>
          <p:nvPr/>
        </p:nvSpPr>
        <p:spPr>
          <a:xfrm>
            <a:off x="1966484" y="4450050"/>
            <a:ext cx="622300" cy="1038225"/>
          </a:xfrm>
          <a:custGeom>
            <a:rect b="b" l="l" r="r" t="t"/>
            <a:pathLst>
              <a:path extrusionOk="0" h="1038225" w="622300">
                <a:moveTo>
                  <a:pt x="318513" y="588204"/>
                </a:moveTo>
                <a:lnTo>
                  <a:pt x="253778" y="589941"/>
                </a:lnTo>
                <a:lnTo>
                  <a:pt x="197183" y="595376"/>
                </a:lnTo>
                <a:lnTo>
                  <a:pt x="148417" y="604847"/>
                </a:lnTo>
                <a:lnTo>
                  <a:pt x="107166" y="618689"/>
                </a:lnTo>
                <a:lnTo>
                  <a:pt x="73119" y="637239"/>
                </a:lnTo>
                <a:lnTo>
                  <a:pt x="25385" y="689811"/>
                </a:lnTo>
                <a:lnTo>
                  <a:pt x="2716" y="765255"/>
                </a:lnTo>
                <a:lnTo>
                  <a:pt x="0" y="812396"/>
                </a:lnTo>
                <a:lnTo>
                  <a:pt x="4339" y="866767"/>
                </a:lnTo>
                <a:lnTo>
                  <a:pt x="17267" y="913193"/>
                </a:lnTo>
                <a:lnTo>
                  <a:pt x="38647" y="951929"/>
                </a:lnTo>
                <a:lnTo>
                  <a:pt x="68343" y="983229"/>
                </a:lnTo>
                <a:lnTo>
                  <a:pt x="139730" y="1018397"/>
                </a:lnTo>
                <a:lnTo>
                  <a:pt x="188514" y="1029258"/>
                </a:lnTo>
                <a:lnTo>
                  <a:pt x="246210" y="1035725"/>
                </a:lnTo>
                <a:lnTo>
                  <a:pt x="312953" y="1037866"/>
                </a:lnTo>
                <a:lnTo>
                  <a:pt x="379702" y="1036390"/>
                </a:lnTo>
                <a:lnTo>
                  <a:pt x="438916" y="1031964"/>
                </a:lnTo>
                <a:lnTo>
                  <a:pt x="490598" y="1024585"/>
                </a:lnTo>
                <a:lnTo>
                  <a:pt x="534747" y="1014253"/>
                </a:lnTo>
                <a:lnTo>
                  <a:pt x="571364" y="1000966"/>
                </a:lnTo>
                <a:lnTo>
                  <a:pt x="611489" y="973126"/>
                </a:lnTo>
                <a:lnTo>
                  <a:pt x="621897" y="921733"/>
                </a:lnTo>
                <a:lnTo>
                  <a:pt x="621897" y="877996"/>
                </a:lnTo>
                <a:lnTo>
                  <a:pt x="298032" y="877996"/>
                </a:lnTo>
                <a:lnTo>
                  <a:pt x="253707" y="873679"/>
                </a:lnTo>
                <a:lnTo>
                  <a:pt x="225520" y="860901"/>
                </a:lnTo>
                <a:lnTo>
                  <a:pt x="210666" y="839923"/>
                </a:lnTo>
                <a:lnTo>
                  <a:pt x="206339" y="811004"/>
                </a:lnTo>
                <a:lnTo>
                  <a:pt x="210895" y="782888"/>
                </a:lnTo>
                <a:lnTo>
                  <a:pt x="226354" y="762319"/>
                </a:lnTo>
                <a:lnTo>
                  <a:pt x="255398" y="749690"/>
                </a:lnTo>
                <a:lnTo>
                  <a:pt x="300713" y="745393"/>
                </a:lnTo>
                <a:lnTo>
                  <a:pt x="621897" y="745393"/>
                </a:lnTo>
                <a:lnTo>
                  <a:pt x="621897" y="590927"/>
                </a:lnTo>
                <a:lnTo>
                  <a:pt x="415558" y="590927"/>
                </a:lnTo>
                <a:lnTo>
                  <a:pt x="393275" y="589936"/>
                </a:lnTo>
                <a:lnTo>
                  <a:pt x="369584" y="589063"/>
                </a:lnTo>
                <a:lnTo>
                  <a:pt x="344618" y="588441"/>
                </a:lnTo>
                <a:lnTo>
                  <a:pt x="318513" y="588204"/>
                </a:lnTo>
                <a:close/>
              </a:path>
              <a:path extrusionOk="0" h="1038225" w="622300">
                <a:moveTo>
                  <a:pt x="621897" y="745393"/>
                </a:moveTo>
                <a:lnTo>
                  <a:pt x="300713" y="745393"/>
                </a:lnTo>
                <a:lnTo>
                  <a:pt x="326335" y="745567"/>
                </a:lnTo>
                <a:lnTo>
                  <a:pt x="342964" y="745981"/>
                </a:lnTo>
                <a:lnTo>
                  <a:pt x="380881" y="747561"/>
                </a:lnTo>
                <a:lnTo>
                  <a:pt x="396032" y="747958"/>
                </a:lnTo>
                <a:lnTo>
                  <a:pt x="407590" y="748105"/>
                </a:lnTo>
                <a:lnTo>
                  <a:pt x="415558" y="748126"/>
                </a:lnTo>
                <a:lnTo>
                  <a:pt x="415558" y="867033"/>
                </a:lnTo>
                <a:lnTo>
                  <a:pt x="361194" y="876790"/>
                </a:lnTo>
                <a:lnTo>
                  <a:pt x="298032" y="877996"/>
                </a:lnTo>
                <a:lnTo>
                  <a:pt x="621897" y="877996"/>
                </a:lnTo>
                <a:lnTo>
                  <a:pt x="621897" y="745393"/>
                </a:lnTo>
                <a:close/>
              </a:path>
              <a:path extrusionOk="0" h="1038225" w="622300">
                <a:moveTo>
                  <a:pt x="605867" y="459716"/>
                </a:moveTo>
                <a:lnTo>
                  <a:pt x="310283" y="459716"/>
                </a:lnTo>
                <a:lnTo>
                  <a:pt x="356126" y="466110"/>
                </a:lnTo>
                <a:lnTo>
                  <a:pt x="389048" y="485197"/>
                </a:lnTo>
                <a:lnTo>
                  <a:pt x="408906" y="516833"/>
                </a:lnTo>
                <a:lnTo>
                  <a:pt x="415558" y="560875"/>
                </a:lnTo>
                <a:lnTo>
                  <a:pt x="415558" y="590927"/>
                </a:lnTo>
                <a:lnTo>
                  <a:pt x="621897" y="590927"/>
                </a:lnTo>
                <a:lnTo>
                  <a:pt x="621897" y="574571"/>
                </a:lnTo>
                <a:lnTo>
                  <a:pt x="619388" y="524409"/>
                </a:lnTo>
                <a:lnTo>
                  <a:pt x="611856" y="479056"/>
                </a:lnTo>
                <a:lnTo>
                  <a:pt x="605867" y="459716"/>
                </a:lnTo>
                <a:close/>
              </a:path>
              <a:path extrusionOk="0" h="1038225" w="622300">
                <a:moveTo>
                  <a:pt x="317173" y="286161"/>
                </a:moveTo>
                <a:lnTo>
                  <a:pt x="258004" y="289087"/>
                </a:lnTo>
                <a:lnTo>
                  <a:pt x="204666" y="297848"/>
                </a:lnTo>
                <a:lnTo>
                  <a:pt x="157136" y="312420"/>
                </a:lnTo>
                <a:lnTo>
                  <a:pt x="115389" y="332778"/>
                </a:lnTo>
                <a:lnTo>
                  <a:pt x="79399" y="358900"/>
                </a:lnTo>
                <a:lnTo>
                  <a:pt x="49143" y="390760"/>
                </a:lnTo>
                <a:lnTo>
                  <a:pt x="24596" y="428335"/>
                </a:lnTo>
                <a:lnTo>
                  <a:pt x="17169" y="451947"/>
                </a:lnTo>
                <a:lnTo>
                  <a:pt x="19341" y="471710"/>
                </a:lnTo>
                <a:lnTo>
                  <a:pt x="30985" y="487884"/>
                </a:lnTo>
                <a:lnTo>
                  <a:pt x="51977" y="500730"/>
                </a:lnTo>
                <a:lnTo>
                  <a:pt x="127095" y="532164"/>
                </a:lnTo>
                <a:lnTo>
                  <a:pt x="150876" y="539512"/>
                </a:lnTo>
                <a:lnTo>
                  <a:pt x="167604" y="538658"/>
                </a:lnTo>
                <a:lnTo>
                  <a:pt x="181494" y="529092"/>
                </a:lnTo>
                <a:lnTo>
                  <a:pt x="196758" y="510301"/>
                </a:lnTo>
                <a:lnTo>
                  <a:pt x="218381" y="487978"/>
                </a:lnTo>
                <a:lnTo>
                  <a:pt x="244340" y="472192"/>
                </a:lnTo>
                <a:lnTo>
                  <a:pt x="274890" y="462814"/>
                </a:lnTo>
                <a:lnTo>
                  <a:pt x="310283" y="459716"/>
                </a:lnTo>
                <a:lnTo>
                  <a:pt x="605867" y="459716"/>
                </a:lnTo>
                <a:lnTo>
                  <a:pt x="599297" y="438503"/>
                </a:lnTo>
                <a:lnTo>
                  <a:pt x="581705" y="402745"/>
                </a:lnTo>
                <a:lnTo>
                  <a:pt x="559074" y="371776"/>
                </a:lnTo>
                <a:lnTo>
                  <a:pt x="531399" y="345589"/>
                </a:lnTo>
                <a:lnTo>
                  <a:pt x="498675" y="324178"/>
                </a:lnTo>
                <a:lnTo>
                  <a:pt x="460896" y="307536"/>
                </a:lnTo>
                <a:lnTo>
                  <a:pt x="418056" y="295657"/>
                </a:lnTo>
                <a:lnTo>
                  <a:pt x="370150" y="288534"/>
                </a:lnTo>
                <a:lnTo>
                  <a:pt x="317173" y="286161"/>
                </a:lnTo>
                <a:close/>
              </a:path>
              <a:path extrusionOk="0" h="1038225" w="622300">
                <a:moveTo>
                  <a:pt x="395345" y="0"/>
                </a:moveTo>
                <a:lnTo>
                  <a:pt x="342994" y="15562"/>
                </a:lnTo>
                <a:lnTo>
                  <a:pt x="150361" y="130354"/>
                </a:lnTo>
                <a:lnTo>
                  <a:pt x="132564" y="151199"/>
                </a:lnTo>
                <a:lnTo>
                  <a:pt x="136099" y="164945"/>
                </a:lnTo>
                <a:lnTo>
                  <a:pt x="147576" y="182269"/>
                </a:lnTo>
                <a:lnTo>
                  <a:pt x="174947" y="215106"/>
                </a:lnTo>
                <a:lnTo>
                  <a:pt x="184947" y="223028"/>
                </a:lnTo>
                <a:lnTo>
                  <a:pt x="198670" y="226359"/>
                </a:lnTo>
                <a:lnTo>
                  <a:pt x="216251" y="225092"/>
                </a:lnTo>
                <a:lnTo>
                  <a:pt x="237825" y="219221"/>
                </a:lnTo>
                <a:lnTo>
                  <a:pt x="476990" y="131747"/>
                </a:lnTo>
                <a:lnTo>
                  <a:pt x="494563" y="122025"/>
                </a:lnTo>
                <a:lnTo>
                  <a:pt x="500890" y="110530"/>
                </a:lnTo>
                <a:lnTo>
                  <a:pt x="496992" y="95969"/>
                </a:lnTo>
                <a:lnTo>
                  <a:pt x="483891" y="77047"/>
                </a:lnTo>
                <a:lnTo>
                  <a:pt x="433253" y="18284"/>
                </a:lnTo>
                <a:lnTo>
                  <a:pt x="416098" y="4972"/>
                </a:lnTo>
                <a:lnTo>
                  <a:pt x="3953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7" name="Google Shape;357;p30"/>
          <p:cNvSpPr/>
          <p:nvPr/>
        </p:nvSpPr>
        <p:spPr>
          <a:xfrm>
            <a:off x="2718587" y="4456042"/>
            <a:ext cx="206375" cy="1011555"/>
          </a:xfrm>
          <a:custGeom>
            <a:rect b="b" l="l" r="r" t="t"/>
            <a:pathLst>
              <a:path extrusionOk="0" h="1011554" w="206375">
                <a:moveTo>
                  <a:pt x="155806" y="0"/>
                </a:moveTo>
                <a:lnTo>
                  <a:pt x="49192" y="0"/>
                </a:lnTo>
                <a:lnTo>
                  <a:pt x="25921" y="2518"/>
                </a:lnTo>
                <a:lnTo>
                  <a:pt x="10743" y="10931"/>
                </a:lnTo>
                <a:lnTo>
                  <a:pt x="2491" y="26522"/>
                </a:lnTo>
                <a:lnTo>
                  <a:pt x="0" y="50574"/>
                </a:lnTo>
                <a:lnTo>
                  <a:pt x="0" y="960818"/>
                </a:lnTo>
                <a:lnTo>
                  <a:pt x="2491" y="984872"/>
                </a:lnTo>
                <a:lnTo>
                  <a:pt x="10743" y="1000466"/>
                </a:lnTo>
                <a:lnTo>
                  <a:pt x="25921" y="1008883"/>
                </a:lnTo>
                <a:lnTo>
                  <a:pt x="49192" y="1011403"/>
                </a:lnTo>
                <a:lnTo>
                  <a:pt x="155806" y="1011403"/>
                </a:lnTo>
                <a:lnTo>
                  <a:pt x="179852" y="1008883"/>
                </a:lnTo>
                <a:lnTo>
                  <a:pt x="195428" y="1000466"/>
                </a:lnTo>
                <a:lnTo>
                  <a:pt x="203826" y="984872"/>
                </a:lnTo>
                <a:lnTo>
                  <a:pt x="206339" y="960818"/>
                </a:lnTo>
                <a:lnTo>
                  <a:pt x="206339" y="50574"/>
                </a:lnTo>
                <a:lnTo>
                  <a:pt x="203826" y="26522"/>
                </a:lnTo>
                <a:lnTo>
                  <a:pt x="195428" y="10931"/>
                </a:lnTo>
                <a:lnTo>
                  <a:pt x="179852" y="2518"/>
                </a:lnTo>
                <a:lnTo>
                  <a:pt x="1558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p30"/>
          <p:cNvSpPr/>
          <p:nvPr/>
        </p:nvSpPr>
        <p:spPr>
          <a:xfrm>
            <a:off x="3044001" y="4736211"/>
            <a:ext cx="632460" cy="751840"/>
          </a:xfrm>
          <a:custGeom>
            <a:rect b="b" l="l" r="r" t="t"/>
            <a:pathLst>
              <a:path extrusionOk="0" h="751839" w="632460">
                <a:moveTo>
                  <a:pt x="325414" y="0"/>
                </a:moveTo>
                <a:lnTo>
                  <a:pt x="268521" y="2589"/>
                </a:lnTo>
                <a:lnTo>
                  <a:pt x="217165" y="10280"/>
                </a:lnTo>
                <a:lnTo>
                  <a:pt x="171320" y="22955"/>
                </a:lnTo>
                <a:lnTo>
                  <a:pt x="130963" y="40497"/>
                </a:lnTo>
                <a:lnTo>
                  <a:pt x="96068" y="62789"/>
                </a:lnTo>
                <a:lnTo>
                  <a:pt x="66610" y="89715"/>
                </a:lnTo>
                <a:lnTo>
                  <a:pt x="42563" y="121157"/>
                </a:lnTo>
                <a:lnTo>
                  <a:pt x="23904" y="156999"/>
                </a:lnTo>
                <a:lnTo>
                  <a:pt x="10607" y="197123"/>
                </a:lnTo>
                <a:lnTo>
                  <a:pt x="2647" y="241412"/>
                </a:lnTo>
                <a:lnTo>
                  <a:pt x="88" y="288138"/>
                </a:lnTo>
                <a:lnTo>
                  <a:pt x="0" y="461964"/>
                </a:lnTo>
                <a:lnTo>
                  <a:pt x="2576" y="512148"/>
                </a:lnTo>
                <a:lnTo>
                  <a:pt x="10307" y="557581"/>
                </a:lnTo>
                <a:lnTo>
                  <a:pt x="23189" y="598257"/>
                </a:lnTo>
                <a:lnTo>
                  <a:pt x="41223" y="634171"/>
                </a:lnTo>
                <a:lnTo>
                  <a:pt x="64407" y="665317"/>
                </a:lnTo>
                <a:lnTo>
                  <a:pt x="92741" y="691687"/>
                </a:lnTo>
                <a:lnTo>
                  <a:pt x="126222" y="713277"/>
                </a:lnTo>
                <a:lnTo>
                  <a:pt x="164852" y="730080"/>
                </a:lnTo>
                <a:lnTo>
                  <a:pt x="208627" y="742089"/>
                </a:lnTo>
                <a:lnTo>
                  <a:pt x="257548" y="749300"/>
                </a:lnTo>
                <a:lnTo>
                  <a:pt x="311613" y="751704"/>
                </a:lnTo>
                <a:lnTo>
                  <a:pt x="368580" y="748887"/>
                </a:lnTo>
                <a:lnTo>
                  <a:pt x="420533" y="740435"/>
                </a:lnTo>
                <a:lnTo>
                  <a:pt x="467455" y="726347"/>
                </a:lnTo>
                <a:lnTo>
                  <a:pt x="509330" y="706621"/>
                </a:lnTo>
                <a:lnTo>
                  <a:pt x="546138" y="681255"/>
                </a:lnTo>
                <a:lnTo>
                  <a:pt x="577865" y="650250"/>
                </a:lnTo>
                <a:lnTo>
                  <a:pt x="604491" y="613602"/>
                </a:lnTo>
                <a:lnTo>
                  <a:pt x="624617" y="574034"/>
                </a:lnTo>
                <a:lnTo>
                  <a:pt x="317173" y="574034"/>
                </a:lnTo>
                <a:lnTo>
                  <a:pt x="268698" y="567628"/>
                </a:lnTo>
                <a:lnTo>
                  <a:pt x="234098" y="548410"/>
                </a:lnTo>
                <a:lnTo>
                  <a:pt x="213354" y="516378"/>
                </a:lnTo>
                <a:lnTo>
                  <a:pt x="206443" y="471535"/>
                </a:lnTo>
                <a:lnTo>
                  <a:pt x="206443" y="280179"/>
                </a:lnTo>
                <a:lnTo>
                  <a:pt x="213354" y="235336"/>
                </a:lnTo>
                <a:lnTo>
                  <a:pt x="234098" y="203305"/>
                </a:lnTo>
                <a:lnTo>
                  <a:pt x="268698" y="184086"/>
                </a:lnTo>
                <a:lnTo>
                  <a:pt x="317173" y="177680"/>
                </a:lnTo>
                <a:lnTo>
                  <a:pt x="622849" y="177680"/>
                </a:lnTo>
                <a:lnTo>
                  <a:pt x="607267" y="142582"/>
                </a:lnTo>
                <a:lnTo>
                  <a:pt x="583860" y="107254"/>
                </a:lnTo>
                <a:lnTo>
                  <a:pt x="554594" y="76218"/>
                </a:lnTo>
                <a:lnTo>
                  <a:pt x="519613" y="49891"/>
                </a:lnTo>
                <a:lnTo>
                  <a:pt x="479061" y="28688"/>
                </a:lnTo>
                <a:lnTo>
                  <a:pt x="433081" y="13028"/>
                </a:lnTo>
                <a:lnTo>
                  <a:pt x="381818" y="3326"/>
                </a:lnTo>
                <a:lnTo>
                  <a:pt x="325414" y="0"/>
                </a:lnTo>
                <a:close/>
              </a:path>
              <a:path extrusionOk="0" h="751839" w="632460">
                <a:moveTo>
                  <a:pt x="475771" y="466096"/>
                </a:moveTo>
                <a:lnTo>
                  <a:pt x="456233" y="468988"/>
                </a:lnTo>
                <a:lnTo>
                  <a:pt x="441283" y="481362"/>
                </a:lnTo>
                <a:lnTo>
                  <a:pt x="429128" y="504372"/>
                </a:lnTo>
                <a:lnTo>
                  <a:pt x="411433" y="534861"/>
                </a:lnTo>
                <a:lnTo>
                  <a:pt x="386968" y="556629"/>
                </a:lnTo>
                <a:lnTo>
                  <a:pt x="355594" y="569684"/>
                </a:lnTo>
                <a:lnTo>
                  <a:pt x="317173" y="574034"/>
                </a:lnTo>
                <a:lnTo>
                  <a:pt x="624617" y="574034"/>
                </a:lnTo>
                <a:lnTo>
                  <a:pt x="626001" y="571312"/>
                </a:lnTo>
                <a:lnTo>
                  <a:pt x="632182" y="546154"/>
                </a:lnTo>
                <a:lnTo>
                  <a:pt x="628249" y="525860"/>
                </a:lnTo>
                <a:lnTo>
                  <a:pt x="614320" y="510181"/>
                </a:lnTo>
                <a:lnTo>
                  <a:pt x="590516" y="498864"/>
                </a:lnTo>
                <a:lnTo>
                  <a:pt x="501691" y="471535"/>
                </a:lnTo>
                <a:lnTo>
                  <a:pt x="475771" y="466096"/>
                </a:lnTo>
                <a:close/>
              </a:path>
              <a:path extrusionOk="0" h="751839" w="632460">
                <a:moveTo>
                  <a:pt x="622849" y="177680"/>
                </a:moveTo>
                <a:lnTo>
                  <a:pt x="317173" y="177680"/>
                </a:lnTo>
                <a:lnTo>
                  <a:pt x="355594" y="182040"/>
                </a:lnTo>
                <a:lnTo>
                  <a:pt x="386968" y="195115"/>
                </a:lnTo>
                <a:lnTo>
                  <a:pt x="411433" y="216902"/>
                </a:lnTo>
                <a:lnTo>
                  <a:pt x="429128" y="247395"/>
                </a:lnTo>
                <a:lnTo>
                  <a:pt x="441283" y="271562"/>
                </a:lnTo>
                <a:lnTo>
                  <a:pt x="456233" y="284972"/>
                </a:lnTo>
                <a:lnTo>
                  <a:pt x="501691" y="281572"/>
                </a:lnTo>
                <a:lnTo>
                  <a:pt x="589175" y="252861"/>
                </a:lnTo>
                <a:lnTo>
                  <a:pt x="625826" y="226546"/>
                </a:lnTo>
                <a:lnTo>
                  <a:pt x="629656" y="207496"/>
                </a:lnTo>
                <a:lnTo>
                  <a:pt x="624672" y="181785"/>
                </a:lnTo>
                <a:lnTo>
                  <a:pt x="622849" y="177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9" name="Google Shape;359;p30"/>
          <p:cNvSpPr/>
          <p:nvPr/>
        </p:nvSpPr>
        <p:spPr>
          <a:xfrm>
            <a:off x="3768827" y="4756745"/>
            <a:ext cx="629285" cy="731520"/>
          </a:xfrm>
          <a:custGeom>
            <a:rect b="b" l="l" r="r" t="t"/>
            <a:pathLst>
              <a:path extrusionOk="0" h="731520" w="629285">
                <a:moveTo>
                  <a:pt x="155806" y="0"/>
                </a:moveTo>
                <a:lnTo>
                  <a:pt x="50522" y="0"/>
                </a:lnTo>
                <a:lnTo>
                  <a:pt x="26477" y="2519"/>
                </a:lnTo>
                <a:lnTo>
                  <a:pt x="10905" y="10928"/>
                </a:lnTo>
                <a:lnTo>
                  <a:pt x="2510" y="26504"/>
                </a:lnTo>
                <a:lnTo>
                  <a:pt x="0" y="50522"/>
                </a:lnTo>
                <a:lnTo>
                  <a:pt x="0" y="448279"/>
                </a:lnTo>
                <a:lnTo>
                  <a:pt x="2951" y="502038"/>
                </a:lnTo>
                <a:lnTo>
                  <a:pt x="11806" y="550135"/>
                </a:lnTo>
                <a:lnTo>
                  <a:pt x="26566" y="592571"/>
                </a:lnTo>
                <a:lnTo>
                  <a:pt x="47230" y="629346"/>
                </a:lnTo>
                <a:lnTo>
                  <a:pt x="73800" y="660462"/>
                </a:lnTo>
                <a:lnTo>
                  <a:pt x="106275" y="685919"/>
                </a:lnTo>
                <a:lnTo>
                  <a:pt x="144657" y="705718"/>
                </a:lnTo>
                <a:lnTo>
                  <a:pt x="188946" y="719859"/>
                </a:lnTo>
                <a:lnTo>
                  <a:pt x="239142" y="728343"/>
                </a:lnTo>
                <a:lnTo>
                  <a:pt x="295247" y="731171"/>
                </a:lnTo>
                <a:lnTo>
                  <a:pt x="346919" y="729808"/>
                </a:lnTo>
                <a:lnTo>
                  <a:pt x="396709" y="725717"/>
                </a:lnTo>
                <a:lnTo>
                  <a:pt x="444533" y="718894"/>
                </a:lnTo>
                <a:lnTo>
                  <a:pt x="490306" y="709334"/>
                </a:lnTo>
                <a:lnTo>
                  <a:pt x="533945" y="697034"/>
                </a:lnTo>
                <a:lnTo>
                  <a:pt x="575364" y="681989"/>
                </a:lnTo>
                <a:lnTo>
                  <a:pt x="618428" y="652616"/>
                </a:lnTo>
                <a:lnTo>
                  <a:pt x="628682" y="602746"/>
                </a:lnTo>
                <a:lnTo>
                  <a:pt x="628682" y="543931"/>
                </a:lnTo>
                <a:lnTo>
                  <a:pt x="322524" y="543931"/>
                </a:lnTo>
                <a:lnTo>
                  <a:pt x="271503" y="537524"/>
                </a:lnTo>
                <a:lnTo>
                  <a:pt x="235212" y="518306"/>
                </a:lnTo>
                <a:lnTo>
                  <a:pt x="213529" y="486275"/>
                </a:lnTo>
                <a:lnTo>
                  <a:pt x="206328" y="441431"/>
                </a:lnTo>
                <a:lnTo>
                  <a:pt x="206328" y="50522"/>
                </a:lnTo>
                <a:lnTo>
                  <a:pt x="203818" y="26504"/>
                </a:lnTo>
                <a:lnTo>
                  <a:pt x="195423" y="10928"/>
                </a:lnTo>
                <a:lnTo>
                  <a:pt x="179850" y="2519"/>
                </a:lnTo>
                <a:lnTo>
                  <a:pt x="155806" y="0"/>
                </a:lnTo>
                <a:close/>
              </a:path>
              <a:path extrusionOk="0" h="731520" w="629285">
                <a:moveTo>
                  <a:pt x="579490" y="0"/>
                </a:moveTo>
                <a:lnTo>
                  <a:pt x="472865" y="0"/>
                </a:lnTo>
                <a:lnTo>
                  <a:pt x="448825" y="2519"/>
                </a:lnTo>
                <a:lnTo>
                  <a:pt x="433252" y="10928"/>
                </a:lnTo>
                <a:lnTo>
                  <a:pt x="424855" y="26504"/>
                </a:lnTo>
                <a:lnTo>
                  <a:pt x="422343" y="50522"/>
                </a:lnTo>
                <a:lnTo>
                  <a:pt x="422343" y="526182"/>
                </a:lnTo>
                <a:lnTo>
                  <a:pt x="419568" y="531627"/>
                </a:lnTo>
                <a:lnTo>
                  <a:pt x="368692" y="541713"/>
                </a:lnTo>
                <a:lnTo>
                  <a:pt x="322524" y="543931"/>
                </a:lnTo>
                <a:lnTo>
                  <a:pt x="628682" y="543931"/>
                </a:lnTo>
                <a:lnTo>
                  <a:pt x="628682" y="50522"/>
                </a:lnTo>
                <a:lnTo>
                  <a:pt x="626191" y="26504"/>
                </a:lnTo>
                <a:lnTo>
                  <a:pt x="617939" y="10928"/>
                </a:lnTo>
                <a:lnTo>
                  <a:pt x="602761" y="2519"/>
                </a:lnTo>
                <a:lnTo>
                  <a:pt x="5794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0" name="Google Shape;360;p30"/>
          <p:cNvSpPr/>
          <p:nvPr/>
        </p:nvSpPr>
        <p:spPr>
          <a:xfrm>
            <a:off x="4537400" y="4456042"/>
            <a:ext cx="206375" cy="1011555"/>
          </a:xfrm>
          <a:custGeom>
            <a:rect b="b" l="l" r="r" t="t"/>
            <a:pathLst>
              <a:path extrusionOk="0" h="1011554" w="206375">
                <a:moveTo>
                  <a:pt x="155806" y="0"/>
                </a:moveTo>
                <a:lnTo>
                  <a:pt x="49192" y="0"/>
                </a:lnTo>
                <a:lnTo>
                  <a:pt x="25916" y="2518"/>
                </a:lnTo>
                <a:lnTo>
                  <a:pt x="10739" y="10931"/>
                </a:lnTo>
                <a:lnTo>
                  <a:pt x="2489" y="26522"/>
                </a:lnTo>
                <a:lnTo>
                  <a:pt x="0" y="50574"/>
                </a:lnTo>
                <a:lnTo>
                  <a:pt x="0" y="960818"/>
                </a:lnTo>
                <a:lnTo>
                  <a:pt x="2489" y="984872"/>
                </a:lnTo>
                <a:lnTo>
                  <a:pt x="10739" y="1000466"/>
                </a:lnTo>
                <a:lnTo>
                  <a:pt x="25916" y="1008883"/>
                </a:lnTo>
                <a:lnTo>
                  <a:pt x="49192" y="1011403"/>
                </a:lnTo>
                <a:lnTo>
                  <a:pt x="155806" y="1011403"/>
                </a:lnTo>
                <a:lnTo>
                  <a:pt x="179850" y="1008883"/>
                </a:lnTo>
                <a:lnTo>
                  <a:pt x="195423" y="1000466"/>
                </a:lnTo>
                <a:lnTo>
                  <a:pt x="203818" y="984872"/>
                </a:lnTo>
                <a:lnTo>
                  <a:pt x="206328" y="960818"/>
                </a:lnTo>
                <a:lnTo>
                  <a:pt x="206328" y="50574"/>
                </a:lnTo>
                <a:lnTo>
                  <a:pt x="203818" y="26522"/>
                </a:lnTo>
                <a:lnTo>
                  <a:pt x="195423" y="10931"/>
                </a:lnTo>
                <a:lnTo>
                  <a:pt x="179850" y="2518"/>
                </a:lnTo>
                <a:lnTo>
                  <a:pt x="1558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1" name="Google Shape;361;p30"/>
          <p:cNvSpPr/>
          <p:nvPr/>
        </p:nvSpPr>
        <p:spPr>
          <a:xfrm>
            <a:off x="4863001" y="4736222"/>
            <a:ext cx="652145" cy="751840"/>
          </a:xfrm>
          <a:custGeom>
            <a:rect b="b" l="l" r="r" t="t"/>
            <a:pathLst>
              <a:path extrusionOk="0" h="751839" w="652145">
                <a:moveTo>
                  <a:pt x="325227" y="0"/>
                </a:moveTo>
                <a:lnTo>
                  <a:pt x="269887" y="2619"/>
                </a:lnTo>
                <a:lnTo>
                  <a:pt x="219499" y="10384"/>
                </a:lnTo>
                <a:lnTo>
                  <a:pt x="174130" y="23152"/>
                </a:lnTo>
                <a:lnTo>
                  <a:pt x="133847" y="40781"/>
                </a:lnTo>
                <a:lnTo>
                  <a:pt x="98718" y="63131"/>
                </a:lnTo>
                <a:lnTo>
                  <a:pt x="68808" y="90058"/>
                </a:lnTo>
                <a:lnTo>
                  <a:pt x="44187" y="121422"/>
                </a:lnTo>
                <a:lnTo>
                  <a:pt x="24920" y="157081"/>
                </a:lnTo>
                <a:lnTo>
                  <a:pt x="11075" y="196893"/>
                </a:lnTo>
                <a:lnTo>
                  <a:pt x="2713" y="240803"/>
                </a:lnTo>
                <a:lnTo>
                  <a:pt x="78" y="285677"/>
                </a:lnTo>
                <a:lnTo>
                  <a:pt x="0" y="466080"/>
                </a:lnTo>
                <a:lnTo>
                  <a:pt x="2651" y="510923"/>
                </a:lnTo>
                <a:lnTo>
                  <a:pt x="11075" y="555598"/>
                </a:lnTo>
                <a:lnTo>
                  <a:pt x="24920" y="595185"/>
                </a:lnTo>
                <a:lnTo>
                  <a:pt x="44187" y="630666"/>
                </a:lnTo>
                <a:lnTo>
                  <a:pt x="68808" y="661894"/>
                </a:lnTo>
                <a:lnTo>
                  <a:pt x="98718" y="688722"/>
                </a:lnTo>
                <a:lnTo>
                  <a:pt x="133847" y="711003"/>
                </a:lnTo>
                <a:lnTo>
                  <a:pt x="174130" y="728589"/>
                </a:lnTo>
                <a:lnTo>
                  <a:pt x="219499" y="741333"/>
                </a:lnTo>
                <a:lnTo>
                  <a:pt x="269887" y="749087"/>
                </a:lnTo>
                <a:lnTo>
                  <a:pt x="325227" y="751704"/>
                </a:lnTo>
                <a:lnTo>
                  <a:pt x="380895" y="749117"/>
                </a:lnTo>
                <a:lnTo>
                  <a:pt x="431552" y="741441"/>
                </a:lnTo>
                <a:lnTo>
                  <a:pt x="477136" y="728806"/>
                </a:lnTo>
                <a:lnTo>
                  <a:pt x="517587" y="711341"/>
                </a:lnTo>
                <a:lnTo>
                  <a:pt x="552842" y="689176"/>
                </a:lnTo>
                <a:lnTo>
                  <a:pt x="582841" y="662438"/>
                </a:lnTo>
                <a:lnTo>
                  <a:pt x="607524" y="631258"/>
                </a:lnTo>
                <a:lnTo>
                  <a:pt x="626827" y="595765"/>
                </a:lnTo>
                <a:lnTo>
                  <a:pt x="636327" y="568579"/>
                </a:lnTo>
                <a:lnTo>
                  <a:pt x="325227" y="568579"/>
                </a:lnTo>
                <a:lnTo>
                  <a:pt x="273161" y="562173"/>
                </a:lnTo>
                <a:lnTo>
                  <a:pt x="235981" y="542954"/>
                </a:lnTo>
                <a:lnTo>
                  <a:pt x="213679" y="510923"/>
                </a:lnTo>
                <a:lnTo>
                  <a:pt x="206247" y="466080"/>
                </a:lnTo>
                <a:lnTo>
                  <a:pt x="206247" y="285677"/>
                </a:lnTo>
                <a:lnTo>
                  <a:pt x="213679" y="240803"/>
                </a:lnTo>
                <a:lnTo>
                  <a:pt x="235981" y="208756"/>
                </a:lnTo>
                <a:lnTo>
                  <a:pt x="273161" y="189532"/>
                </a:lnTo>
                <a:lnTo>
                  <a:pt x="325227" y="183125"/>
                </a:lnTo>
                <a:lnTo>
                  <a:pt x="635897" y="183125"/>
                </a:lnTo>
                <a:lnTo>
                  <a:pt x="626827" y="157081"/>
                </a:lnTo>
                <a:lnTo>
                  <a:pt x="607524" y="121422"/>
                </a:lnTo>
                <a:lnTo>
                  <a:pt x="582841" y="90058"/>
                </a:lnTo>
                <a:lnTo>
                  <a:pt x="552842" y="63131"/>
                </a:lnTo>
                <a:lnTo>
                  <a:pt x="517587" y="40781"/>
                </a:lnTo>
                <a:lnTo>
                  <a:pt x="477136" y="23152"/>
                </a:lnTo>
                <a:lnTo>
                  <a:pt x="431552" y="10384"/>
                </a:lnTo>
                <a:lnTo>
                  <a:pt x="380895" y="2619"/>
                </a:lnTo>
                <a:lnTo>
                  <a:pt x="325227" y="0"/>
                </a:lnTo>
                <a:close/>
              </a:path>
              <a:path extrusionOk="0" h="751839" w="652145">
                <a:moveTo>
                  <a:pt x="635897" y="183125"/>
                </a:moveTo>
                <a:lnTo>
                  <a:pt x="325227" y="183125"/>
                </a:lnTo>
                <a:lnTo>
                  <a:pt x="378012" y="189532"/>
                </a:lnTo>
                <a:lnTo>
                  <a:pt x="415588" y="208756"/>
                </a:lnTo>
                <a:lnTo>
                  <a:pt x="438060" y="240803"/>
                </a:lnTo>
                <a:lnTo>
                  <a:pt x="445527" y="285677"/>
                </a:lnTo>
                <a:lnTo>
                  <a:pt x="445527" y="466080"/>
                </a:lnTo>
                <a:lnTo>
                  <a:pt x="438060" y="510923"/>
                </a:lnTo>
                <a:lnTo>
                  <a:pt x="415588" y="542954"/>
                </a:lnTo>
                <a:lnTo>
                  <a:pt x="378012" y="562173"/>
                </a:lnTo>
                <a:lnTo>
                  <a:pt x="325227" y="568579"/>
                </a:lnTo>
                <a:lnTo>
                  <a:pt x="636327" y="568579"/>
                </a:lnTo>
                <a:lnTo>
                  <a:pt x="640691" y="556088"/>
                </a:lnTo>
                <a:lnTo>
                  <a:pt x="649055" y="512355"/>
                </a:lnTo>
                <a:lnTo>
                  <a:pt x="651775" y="466080"/>
                </a:lnTo>
                <a:lnTo>
                  <a:pt x="651856" y="288410"/>
                </a:lnTo>
                <a:lnTo>
                  <a:pt x="649055" y="240717"/>
                </a:lnTo>
                <a:lnTo>
                  <a:pt x="640691" y="196893"/>
                </a:lnTo>
                <a:lnTo>
                  <a:pt x="635897" y="183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30"/>
          <p:cNvSpPr/>
          <p:nvPr/>
        </p:nvSpPr>
        <p:spPr>
          <a:xfrm>
            <a:off x="1176875" y="5867664"/>
            <a:ext cx="762000" cy="970915"/>
          </a:xfrm>
          <a:custGeom>
            <a:rect b="b" l="l" r="r" t="t"/>
            <a:pathLst>
              <a:path extrusionOk="0" h="970915" w="762000">
                <a:moveTo>
                  <a:pt x="492121" y="202266"/>
                </a:moveTo>
                <a:lnTo>
                  <a:pt x="270651" y="202266"/>
                </a:lnTo>
                <a:lnTo>
                  <a:pt x="270651" y="914359"/>
                </a:lnTo>
                <a:lnTo>
                  <a:pt x="273244" y="940979"/>
                </a:lnTo>
                <a:lnTo>
                  <a:pt x="282128" y="958258"/>
                </a:lnTo>
                <a:lnTo>
                  <a:pt x="298962" y="967598"/>
                </a:lnTo>
                <a:lnTo>
                  <a:pt x="325403" y="970399"/>
                </a:lnTo>
                <a:lnTo>
                  <a:pt x="436028" y="970399"/>
                </a:lnTo>
                <a:lnTo>
                  <a:pt x="462679" y="967598"/>
                </a:lnTo>
                <a:lnTo>
                  <a:pt x="479973" y="958258"/>
                </a:lnTo>
                <a:lnTo>
                  <a:pt x="489318" y="940979"/>
                </a:lnTo>
                <a:lnTo>
                  <a:pt x="492121" y="914359"/>
                </a:lnTo>
                <a:lnTo>
                  <a:pt x="492121" y="202266"/>
                </a:lnTo>
                <a:close/>
              </a:path>
              <a:path extrusionOk="0" h="970915" w="762000">
                <a:moveTo>
                  <a:pt x="705350" y="0"/>
                </a:moveTo>
                <a:lnTo>
                  <a:pt x="56082" y="0"/>
                </a:lnTo>
                <a:lnTo>
                  <a:pt x="29477" y="2792"/>
                </a:lnTo>
                <a:lnTo>
                  <a:pt x="12181" y="12117"/>
                </a:lnTo>
                <a:lnTo>
                  <a:pt x="2815" y="29393"/>
                </a:lnTo>
                <a:lnTo>
                  <a:pt x="0" y="56040"/>
                </a:lnTo>
                <a:lnTo>
                  <a:pt x="0" y="147576"/>
                </a:lnTo>
                <a:lnTo>
                  <a:pt x="2815" y="174012"/>
                </a:lnTo>
                <a:lnTo>
                  <a:pt x="12181" y="190824"/>
                </a:lnTo>
                <a:lnTo>
                  <a:pt x="29477" y="199684"/>
                </a:lnTo>
                <a:lnTo>
                  <a:pt x="56082" y="202266"/>
                </a:lnTo>
                <a:lnTo>
                  <a:pt x="705350" y="202266"/>
                </a:lnTo>
                <a:lnTo>
                  <a:pt x="731954" y="199684"/>
                </a:lnTo>
                <a:lnTo>
                  <a:pt x="749250" y="190824"/>
                </a:lnTo>
                <a:lnTo>
                  <a:pt x="758616" y="174012"/>
                </a:lnTo>
                <a:lnTo>
                  <a:pt x="761432" y="147576"/>
                </a:lnTo>
                <a:lnTo>
                  <a:pt x="761432" y="56040"/>
                </a:lnTo>
                <a:lnTo>
                  <a:pt x="758616" y="29393"/>
                </a:lnTo>
                <a:lnTo>
                  <a:pt x="749250" y="12117"/>
                </a:lnTo>
                <a:lnTo>
                  <a:pt x="731954" y="2792"/>
                </a:lnTo>
                <a:lnTo>
                  <a:pt x="70535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3" name="Google Shape;363;p30"/>
          <p:cNvSpPr/>
          <p:nvPr/>
        </p:nvSpPr>
        <p:spPr>
          <a:xfrm>
            <a:off x="1878551" y="5867664"/>
            <a:ext cx="906144" cy="970915"/>
          </a:xfrm>
          <a:custGeom>
            <a:rect b="b" l="l" r="r" t="t"/>
            <a:pathLst>
              <a:path extrusionOk="0" h="970915" w="906144">
                <a:moveTo>
                  <a:pt x="505585" y="0"/>
                </a:moveTo>
                <a:lnTo>
                  <a:pt x="400426" y="0"/>
                </a:lnTo>
                <a:lnTo>
                  <a:pt x="374709" y="2071"/>
                </a:lnTo>
                <a:lnTo>
                  <a:pt x="342299" y="23637"/>
                </a:lnTo>
                <a:lnTo>
                  <a:pt x="5454" y="915752"/>
                </a:lnTo>
                <a:lnTo>
                  <a:pt x="0" y="939853"/>
                </a:lnTo>
                <a:lnTo>
                  <a:pt x="4337" y="956909"/>
                </a:lnTo>
                <a:lnTo>
                  <a:pt x="18442" y="967048"/>
                </a:lnTo>
                <a:lnTo>
                  <a:pt x="42290" y="970399"/>
                </a:lnTo>
                <a:lnTo>
                  <a:pt x="136549" y="970399"/>
                </a:lnTo>
                <a:lnTo>
                  <a:pt x="178302" y="968074"/>
                </a:lnTo>
                <a:lnTo>
                  <a:pt x="223868" y="944451"/>
                </a:lnTo>
                <a:lnTo>
                  <a:pt x="280115" y="791326"/>
                </a:lnTo>
                <a:lnTo>
                  <a:pt x="854051" y="791326"/>
                </a:lnTo>
                <a:lnTo>
                  <a:pt x="786455" y="610923"/>
                </a:lnTo>
                <a:lnTo>
                  <a:pt x="338878" y="610923"/>
                </a:lnTo>
                <a:lnTo>
                  <a:pt x="409881" y="397694"/>
                </a:lnTo>
                <a:lnTo>
                  <a:pt x="424256" y="349314"/>
                </a:lnTo>
                <a:lnTo>
                  <a:pt x="434394" y="300670"/>
                </a:lnTo>
                <a:lnTo>
                  <a:pt x="440149" y="252016"/>
                </a:lnTo>
                <a:lnTo>
                  <a:pt x="441378" y="203606"/>
                </a:lnTo>
                <a:lnTo>
                  <a:pt x="633835" y="203606"/>
                </a:lnTo>
                <a:lnTo>
                  <a:pt x="573929" y="43726"/>
                </a:lnTo>
                <a:lnTo>
                  <a:pt x="563655" y="22484"/>
                </a:lnTo>
                <a:lnTo>
                  <a:pt x="550025" y="9054"/>
                </a:lnTo>
                <a:lnTo>
                  <a:pt x="531261" y="2029"/>
                </a:lnTo>
                <a:lnTo>
                  <a:pt x="505585" y="0"/>
                </a:lnTo>
                <a:close/>
              </a:path>
              <a:path extrusionOk="0" h="970915" w="906144">
                <a:moveTo>
                  <a:pt x="854051" y="791326"/>
                </a:moveTo>
                <a:lnTo>
                  <a:pt x="617770" y="791326"/>
                </a:lnTo>
                <a:lnTo>
                  <a:pt x="660052" y="919804"/>
                </a:lnTo>
                <a:lnTo>
                  <a:pt x="671607" y="944451"/>
                </a:lnTo>
                <a:lnTo>
                  <a:pt x="690110" y="959983"/>
                </a:lnTo>
                <a:lnTo>
                  <a:pt x="718878" y="968074"/>
                </a:lnTo>
                <a:lnTo>
                  <a:pt x="761232" y="970399"/>
                </a:lnTo>
                <a:lnTo>
                  <a:pt x="863721" y="970399"/>
                </a:lnTo>
                <a:lnTo>
                  <a:pt x="887554" y="967048"/>
                </a:lnTo>
                <a:lnTo>
                  <a:pt x="901645" y="956909"/>
                </a:lnTo>
                <a:lnTo>
                  <a:pt x="906012" y="939853"/>
                </a:lnTo>
                <a:lnTo>
                  <a:pt x="900673" y="915752"/>
                </a:lnTo>
                <a:lnTo>
                  <a:pt x="854051" y="791326"/>
                </a:lnTo>
                <a:close/>
              </a:path>
              <a:path extrusionOk="0" h="970915" w="906144">
                <a:moveTo>
                  <a:pt x="633835" y="203606"/>
                </a:moveTo>
                <a:lnTo>
                  <a:pt x="455063" y="203606"/>
                </a:lnTo>
                <a:lnTo>
                  <a:pt x="456393" y="229595"/>
                </a:lnTo>
                <a:lnTo>
                  <a:pt x="466682" y="306138"/>
                </a:lnTo>
                <a:lnTo>
                  <a:pt x="476826" y="353001"/>
                </a:lnTo>
                <a:lnTo>
                  <a:pt x="489230" y="399087"/>
                </a:lnTo>
                <a:lnTo>
                  <a:pt x="560348" y="610923"/>
                </a:lnTo>
                <a:lnTo>
                  <a:pt x="786455" y="610923"/>
                </a:lnTo>
                <a:lnTo>
                  <a:pt x="633835" y="20360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4" name="Google Shape;364;p30"/>
          <p:cNvSpPr/>
          <p:nvPr/>
        </p:nvSpPr>
        <p:spPr>
          <a:xfrm>
            <a:off x="2854897" y="5867653"/>
            <a:ext cx="777875" cy="970915"/>
          </a:xfrm>
          <a:custGeom>
            <a:rect b="b" l="l" r="r" t="t"/>
            <a:pathLst>
              <a:path extrusionOk="0" h="970915" w="777875">
                <a:moveTo>
                  <a:pt x="434698" y="0"/>
                </a:moveTo>
                <a:lnTo>
                  <a:pt x="56082" y="0"/>
                </a:lnTo>
                <a:lnTo>
                  <a:pt x="29433" y="2792"/>
                </a:lnTo>
                <a:lnTo>
                  <a:pt x="12142" y="12117"/>
                </a:lnTo>
                <a:lnTo>
                  <a:pt x="2800" y="29393"/>
                </a:lnTo>
                <a:lnTo>
                  <a:pt x="0" y="56040"/>
                </a:lnTo>
                <a:lnTo>
                  <a:pt x="0" y="914370"/>
                </a:lnTo>
                <a:lnTo>
                  <a:pt x="2800" y="940988"/>
                </a:lnTo>
                <a:lnTo>
                  <a:pt x="12142" y="958264"/>
                </a:lnTo>
                <a:lnTo>
                  <a:pt x="29433" y="967599"/>
                </a:lnTo>
                <a:lnTo>
                  <a:pt x="56082" y="970399"/>
                </a:lnTo>
                <a:lnTo>
                  <a:pt x="166706" y="970399"/>
                </a:lnTo>
                <a:lnTo>
                  <a:pt x="210655" y="958264"/>
                </a:lnTo>
                <a:lnTo>
                  <a:pt x="222799" y="914370"/>
                </a:lnTo>
                <a:lnTo>
                  <a:pt x="222799" y="625959"/>
                </a:lnTo>
                <a:lnTo>
                  <a:pt x="617854" y="625959"/>
                </a:lnTo>
                <a:lnTo>
                  <a:pt x="616349" y="623357"/>
                </a:lnTo>
                <a:lnTo>
                  <a:pt x="607910" y="609218"/>
                </a:lnTo>
                <a:lnTo>
                  <a:pt x="602036" y="599691"/>
                </a:lnTo>
                <a:lnTo>
                  <a:pt x="598735" y="594515"/>
                </a:lnTo>
                <a:lnTo>
                  <a:pt x="640628" y="571190"/>
                </a:lnTo>
                <a:lnTo>
                  <a:pt x="676146" y="542218"/>
                </a:lnTo>
                <a:lnTo>
                  <a:pt x="705262" y="507648"/>
                </a:lnTo>
                <a:lnTo>
                  <a:pt x="727952" y="467527"/>
                </a:lnTo>
                <a:lnTo>
                  <a:pt x="742585" y="426416"/>
                </a:lnTo>
                <a:lnTo>
                  <a:pt x="222799" y="426416"/>
                </a:lnTo>
                <a:lnTo>
                  <a:pt x="222799" y="202276"/>
                </a:lnTo>
                <a:lnTo>
                  <a:pt x="740831" y="202276"/>
                </a:lnTo>
                <a:lnTo>
                  <a:pt x="730479" y="171780"/>
                </a:lnTo>
                <a:lnTo>
                  <a:pt x="710297" y="132926"/>
                </a:lnTo>
                <a:lnTo>
                  <a:pt x="684860" y="98694"/>
                </a:lnTo>
                <a:lnTo>
                  <a:pt x="654397" y="69255"/>
                </a:lnTo>
                <a:lnTo>
                  <a:pt x="619137" y="44783"/>
                </a:lnTo>
                <a:lnTo>
                  <a:pt x="579308" y="25449"/>
                </a:lnTo>
                <a:lnTo>
                  <a:pt x="535140" y="11425"/>
                </a:lnTo>
                <a:lnTo>
                  <a:pt x="486860" y="2885"/>
                </a:lnTo>
                <a:lnTo>
                  <a:pt x="434698" y="0"/>
                </a:lnTo>
                <a:close/>
              </a:path>
              <a:path extrusionOk="0" h="970915" w="777875">
                <a:moveTo>
                  <a:pt x="617854" y="625959"/>
                </a:moveTo>
                <a:lnTo>
                  <a:pt x="278892" y="625959"/>
                </a:lnTo>
                <a:lnTo>
                  <a:pt x="328468" y="629527"/>
                </a:lnTo>
                <a:lnTo>
                  <a:pt x="363953" y="642191"/>
                </a:lnTo>
                <a:lnTo>
                  <a:pt x="390739" y="666896"/>
                </a:lnTo>
                <a:lnTo>
                  <a:pt x="414217" y="706585"/>
                </a:lnTo>
                <a:lnTo>
                  <a:pt x="515272" y="917092"/>
                </a:lnTo>
                <a:lnTo>
                  <a:pt x="532055" y="943307"/>
                </a:lnTo>
                <a:lnTo>
                  <a:pt x="554244" y="959644"/>
                </a:lnTo>
                <a:lnTo>
                  <a:pt x="585662" y="968032"/>
                </a:lnTo>
                <a:lnTo>
                  <a:pt x="630127" y="970399"/>
                </a:lnTo>
                <a:lnTo>
                  <a:pt x="739401" y="970399"/>
                </a:lnTo>
                <a:lnTo>
                  <a:pt x="763483" y="965828"/>
                </a:lnTo>
                <a:lnTo>
                  <a:pt x="776295" y="953312"/>
                </a:lnTo>
                <a:lnTo>
                  <a:pt x="777838" y="934649"/>
                </a:lnTo>
                <a:lnTo>
                  <a:pt x="768112" y="911637"/>
                </a:lnTo>
                <a:lnTo>
                  <a:pt x="627239" y="642191"/>
                </a:lnTo>
                <a:lnTo>
                  <a:pt x="617854" y="625959"/>
                </a:lnTo>
                <a:close/>
              </a:path>
              <a:path extrusionOk="0" h="970915" w="777875">
                <a:moveTo>
                  <a:pt x="740831" y="202276"/>
                </a:moveTo>
                <a:lnTo>
                  <a:pt x="412772" y="202276"/>
                </a:lnTo>
                <a:lnTo>
                  <a:pt x="438667" y="204071"/>
                </a:lnTo>
                <a:lnTo>
                  <a:pt x="461254" y="209454"/>
                </a:lnTo>
                <a:lnTo>
                  <a:pt x="497461" y="230987"/>
                </a:lnTo>
                <a:lnTo>
                  <a:pt x="518994" y="267012"/>
                </a:lnTo>
                <a:lnTo>
                  <a:pt x="526172" y="314346"/>
                </a:lnTo>
                <a:lnTo>
                  <a:pt x="524378" y="339471"/>
                </a:lnTo>
                <a:lnTo>
                  <a:pt x="510022" y="380474"/>
                </a:lnTo>
                <a:lnTo>
                  <a:pt x="480772" y="409700"/>
                </a:lnTo>
                <a:lnTo>
                  <a:pt x="438667" y="424600"/>
                </a:lnTo>
                <a:lnTo>
                  <a:pt x="412772" y="426416"/>
                </a:lnTo>
                <a:lnTo>
                  <a:pt x="742585" y="426416"/>
                </a:lnTo>
                <a:lnTo>
                  <a:pt x="744191" y="421904"/>
                </a:lnTo>
                <a:lnTo>
                  <a:pt x="753953" y="370827"/>
                </a:lnTo>
                <a:lnTo>
                  <a:pt x="757212" y="314346"/>
                </a:lnTo>
                <a:lnTo>
                  <a:pt x="754165" y="262662"/>
                </a:lnTo>
                <a:lnTo>
                  <a:pt x="745178" y="215083"/>
                </a:lnTo>
                <a:lnTo>
                  <a:pt x="740831" y="20227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5" name="Google Shape;365;p30"/>
          <p:cNvSpPr/>
          <p:nvPr/>
        </p:nvSpPr>
        <p:spPr>
          <a:xfrm>
            <a:off x="3752000" y="5867664"/>
            <a:ext cx="222885" cy="970915"/>
          </a:xfrm>
          <a:custGeom>
            <a:rect b="b" l="l" r="r" t="t"/>
            <a:pathLst>
              <a:path extrusionOk="0" h="970915" w="222885">
                <a:moveTo>
                  <a:pt x="168172" y="0"/>
                </a:moveTo>
                <a:lnTo>
                  <a:pt x="54647" y="0"/>
                </a:lnTo>
                <a:lnTo>
                  <a:pt x="28266" y="2968"/>
                </a:lnTo>
                <a:lnTo>
                  <a:pt x="11464" y="12469"/>
                </a:lnTo>
                <a:lnTo>
                  <a:pt x="2591" y="29397"/>
                </a:lnTo>
                <a:lnTo>
                  <a:pt x="0" y="54647"/>
                </a:lnTo>
                <a:lnTo>
                  <a:pt x="0" y="915752"/>
                </a:lnTo>
                <a:lnTo>
                  <a:pt x="2591" y="941006"/>
                </a:lnTo>
                <a:lnTo>
                  <a:pt x="11464" y="957934"/>
                </a:lnTo>
                <a:lnTo>
                  <a:pt x="28266" y="967432"/>
                </a:lnTo>
                <a:lnTo>
                  <a:pt x="54647" y="970399"/>
                </a:lnTo>
                <a:lnTo>
                  <a:pt x="168172" y="970399"/>
                </a:lnTo>
                <a:lnTo>
                  <a:pt x="193419" y="967432"/>
                </a:lnTo>
                <a:lnTo>
                  <a:pt x="210340" y="957934"/>
                </a:lnTo>
                <a:lnTo>
                  <a:pt x="219834" y="941006"/>
                </a:lnTo>
                <a:lnTo>
                  <a:pt x="222799" y="915752"/>
                </a:lnTo>
                <a:lnTo>
                  <a:pt x="222799" y="54647"/>
                </a:lnTo>
                <a:lnTo>
                  <a:pt x="219834" y="29397"/>
                </a:lnTo>
                <a:lnTo>
                  <a:pt x="210340" y="12469"/>
                </a:lnTo>
                <a:lnTo>
                  <a:pt x="193419" y="2968"/>
                </a:lnTo>
                <a:lnTo>
                  <a:pt x="16817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6" name="Google Shape;366;p30"/>
          <p:cNvSpPr/>
          <p:nvPr/>
        </p:nvSpPr>
        <p:spPr>
          <a:xfrm>
            <a:off x="4141748" y="5867664"/>
            <a:ext cx="661670" cy="970915"/>
          </a:xfrm>
          <a:custGeom>
            <a:rect b="b" l="l" r="r" t="t"/>
            <a:pathLst>
              <a:path extrusionOk="0" h="970915" w="661670">
                <a:moveTo>
                  <a:pt x="605520" y="0"/>
                </a:moveTo>
                <a:lnTo>
                  <a:pt x="55977" y="0"/>
                </a:lnTo>
                <a:lnTo>
                  <a:pt x="29388" y="2792"/>
                </a:lnTo>
                <a:lnTo>
                  <a:pt x="12129" y="12117"/>
                </a:lnTo>
                <a:lnTo>
                  <a:pt x="2799" y="29393"/>
                </a:lnTo>
                <a:lnTo>
                  <a:pt x="0" y="56040"/>
                </a:lnTo>
                <a:lnTo>
                  <a:pt x="0" y="914359"/>
                </a:lnTo>
                <a:lnTo>
                  <a:pt x="2799" y="940979"/>
                </a:lnTo>
                <a:lnTo>
                  <a:pt x="12129" y="958258"/>
                </a:lnTo>
                <a:lnTo>
                  <a:pt x="29388" y="967598"/>
                </a:lnTo>
                <a:lnTo>
                  <a:pt x="55977" y="970399"/>
                </a:lnTo>
                <a:lnTo>
                  <a:pt x="166822" y="970399"/>
                </a:lnTo>
                <a:lnTo>
                  <a:pt x="210670" y="958258"/>
                </a:lnTo>
                <a:lnTo>
                  <a:pt x="222799" y="914359"/>
                </a:lnTo>
                <a:lnTo>
                  <a:pt x="222799" y="600023"/>
                </a:lnTo>
                <a:lnTo>
                  <a:pt x="537198" y="600023"/>
                </a:lnTo>
                <a:lnTo>
                  <a:pt x="563785" y="597431"/>
                </a:lnTo>
                <a:lnTo>
                  <a:pt x="581041" y="588552"/>
                </a:lnTo>
                <a:lnTo>
                  <a:pt x="590367" y="571734"/>
                </a:lnTo>
                <a:lnTo>
                  <a:pt x="593165" y="545323"/>
                </a:lnTo>
                <a:lnTo>
                  <a:pt x="593165" y="453734"/>
                </a:lnTo>
                <a:lnTo>
                  <a:pt x="590367" y="427110"/>
                </a:lnTo>
                <a:lnTo>
                  <a:pt x="581041" y="409831"/>
                </a:lnTo>
                <a:lnTo>
                  <a:pt x="563785" y="400494"/>
                </a:lnTo>
                <a:lnTo>
                  <a:pt x="537198" y="397694"/>
                </a:lnTo>
                <a:lnTo>
                  <a:pt x="222799" y="397694"/>
                </a:lnTo>
                <a:lnTo>
                  <a:pt x="222799" y="202266"/>
                </a:lnTo>
                <a:lnTo>
                  <a:pt x="605520" y="202266"/>
                </a:lnTo>
                <a:lnTo>
                  <a:pt x="632110" y="199684"/>
                </a:lnTo>
                <a:lnTo>
                  <a:pt x="649374" y="190824"/>
                </a:lnTo>
                <a:lnTo>
                  <a:pt x="658707" y="174012"/>
                </a:lnTo>
                <a:lnTo>
                  <a:pt x="661508" y="147576"/>
                </a:lnTo>
                <a:lnTo>
                  <a:pt x="661508" y="56040"/>
                </a:lnTo>
                <a:lnTo>
                  <a:pt x="658707" y="29393"/>
                </a:lnTo>
                <a:lnTo>
                  <a:pt x="649374" y="12117"/>
                </a:lnTo>
                <a:lnTo>
                  <a:pt x="632110" y="2792"/>
                </a:lnTo>
                <a:lnTo>
                  <a:pt x="60552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7" name="Google Shape;367;p30"/>
          <p:cNvSpPr/>
          <p:nvPr/>
        </p:nvSpPr>
        <p:spPr>
          <a:xfrm>
            <a:off x="4775100" y="5580277"/>
            <a:ext cx="906144" cy="1257935"/>
          </a:xfrm>
          <a:custGeom>
            <a:rect b="b" l="l" r="r" t="t"/>
            <a:pathLst>
              <a:path extrusionOk="0" h="1257934" w="906145">
                <a:moveTo>
                  <a:pt x="505587" y="287386"/>
                </a:moveTo>
                <a:lnTo>
                  <a:pt x="400428" y="287386"/>
                </a:lnTo>
                <a:lnTo>
                  <a:pt x="374750" y="289458"/>
                </a:lnTo>
                <a:lnTo>
                  <a:pt x="342353" y="311024"/>
                </a:lnTo>
                <a:lnTo>
                  <a:pt x="5340" y="1203138"/>
                </a:lnTo>
                <a:lnTo>
                  <a:pt x="0" y="1227239"/>
                </a:lnTo>
                <a:lnTo>
                  <a:pt x="4362" y="1244295"/>
                </a:lnTo>
                <a:lnTo>
                  <a:pt x="18450" y="1254435"/>
                </a:lnTo>
                <a:lnTo>
                  <a:pt x="42281" y="1257786"/>
                </a:lnTo>
                <a:lnTo>
                  <a:pt x="136551" y="1257786"/>
                </a:lnTo>
                <a:lnTo>
                  <a:pt x="178299" y="1255461"/>
                </a:lnTo>
                <a:lnTo>
                  <a:pt x="223864" y="1231838"/>
                </a:lnTo>
                <a:lnTo>
                  <a:pt x="280107" y="1078713"/>
                </a:lnTo>
                <a:lnTo>
                  <a:pt x="854042" y="1078713"/>
                </a:lnTo>
                <a:lnTo>
                  <a:pt x="786446" y="898310"/>
                </a:lnTo>
                <a:lnTo>
                  <a:pt x="338880" y="898310"/>
                </a:lnTo>
                <a:lnTo>
                  <a:pt x="409998" y="685081"/>
                </a:lnTo>
                <a:lnTo>
                  <a:pt x="424290" y="636700"/>
                </a:lnTo>
                <a:lnTo>
                  <a:pt x="434366" y="588056"/>
                </a:lnTo>
                <a:lnTo>
                  <a:pt x="440104" y="539402"/>
                </a:lnTo>
                <a:lnTo>
                  <a:pt x="441379" y="490992"/>
                </a:lnTo>
                <a:lnTo>
                  <a:pt x="633826" y="490992"/>
                </a:lnTo>
                <a:lnTo>
                  <a:pt x="573920" y="331112"/>
                </a:lnTo>
                <a:lnTo>
                  <a:pt x="563665" y="309871"/>
                </a:lnTo>
                <a:lnTo>
                  <a:pt x="550060" y="296441"/>
                </a:lnTo>
                <a:lnTo>
                  <a:pt x="531302" y="289415"/>
                </a:lnTo>
                <a:lnTo>
                  <a:pt x="505587" y="287386"/>
                </a:lnTo>
                <a:close/>
              </a:path>
              <a:path extrusionOk="0" h="1257934" w="906145">
                <a:moveTo>
                  <a:pt x="854042" y="1078713"/>
                </a:moveTo>
                <a:lnTo>
                  <a:pt x="617657" y="1078713"/>
                </a:lnTo>
                <a:lnTo>
                  <a:pt x="660053" y="1207190"/>
                </a:lnTo>
                <a:lnTo>
                  <a:pt x="671651" y="1231838"/>
                </a:lnTo>
                <a:lnTo>
                  <a:pt x="690145" y="1247370"/>
                </a:lnTo>
                <a:lnTo>
                  <a:pt x="718886" y="1255461"/>
                </a:lnTo>
                <a:lnTo>
                  <a:pt x="761223" y="1257786"/>
                </a:lnTo>
                <a:lnTo>
                  <a:pt x="863722" y="1257786"/>
                </a:lnTo>
                <a:lnTo>
                  <a:pt x="887570" y="1254435"/>
                </a:lnTo>
                <a:lnTo>
                  <a:pt x="901685" y="1244295"/>
                </a:lnTo>
                <a:lnTo>
                  <a:pt x="906053" y="1227239"/>
                </a:lnTo>
                <a:lnTo>
                  <a:pt x="900664" y="1203138"/>
                </a:lnTo>
                <a:lnTo>
                  <a:pt x="854042" y="1078713"/>
                </a:lnTo>
                <a:close/>
              </a:path>
              <a:path extrusionOk="0" h="1257934" w="906145">
                <a:moveTo>
                  <a:pt x="633826" y="490992"/>
                </a:moveTo>
                <a:lnTo>
                  <a:pt x="455054" y="490992"/>
                </a:lnTo>
                <a:lnTo>
                  <a:pt x="456394" y="516981"/>
                </a:lnTo>
                <a:lnTo>
                  <a:pt x="466679" y="593525"/>
                </a:lnTo>
                <a:lnTo>
                  <a:pt x="476791" y="640387"/>
                </a:lnTo>
                <a:lnTo>
                  <a:pt x="489231" y="686473"/>
                </a:lnTo>
                <a:lnTo>
                  <a:pt x="560339" y="898310"/>
                </a:lnTo>
                <a:lnTo>
                  <a:pt x="786446" y="898310"/>
                </a:lnTo>
                <a:lnTo>
                  <a:pt x="633826" y="490992"/>
                </a:lnTo>
                <a:close/>
              </a:path>
              <a:path extrusionOk="0" h="1257934" w="906145">
                <a:moveTo>
                  <a:pt x="531920" y="0"/>
                </a:moveTo>
                <a:lnTo>
                  <a:pt x="479661" y="15394"/>
                </a:lnTo>
                <a:lnTo>
                  <a:pt x="286902" y="128794"/>
                </a:lnTo>
                <a:lnTo>
                  <a:pt x="269213" y="149651"/>
                </a:lnTo>
                <a:lnTo>
                  <a:pt x="272759" y="163416"/>
                </a:lnTo>
                <a:lnTo>
                  <a:pt x="284232" y="180771"/>
                </a:lnTo>
                <a:lnTo>
                  <a:pt x="311498" y="214938"/>
                </a:lnTo>
                <a:lnTo>
                  <a:pt x="320738" y="222088"/>
                </a:lnTo>
                <a:lnTo>
                  <a:pt x="334088" y="225006"/>
                </a:lnTo>
                <a:lnTo>
                  <a:pt x="351527" y="223573"/>
                </a:lnTo>
                <a:lnTo>
                  <a:pt x="373036" y="217671"/>
                </a:lnTo>
                <a:lnTo>
                  <a:pt x="613657" y="132920"/>
                </a:lnTo>
                <a:lnTo>
                  <a:pt x="631226" y="123219"/>
                </a:lnTo>
                <a:lnTo>
                  <a:pt x="637537" y="111725"/>
                </a:lnTo>
                <a:lnTo>
                  <a:pt x="633601" y="97167"/>
                </a:lnTo>
                <a:lnTo>
                  <a:pt x="620431" y="78272"/>
                </a:lnTo>
                <a:lnTo>
                  <a:pt x="569909" y="19457"/>
                </a:lnTo>
                <a:lnTo>
                  <a:pt x="552694" y="5370"/>
                </a:lnTo>
                <a:lnTo>
                  <a:pt x="53192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8" name="Google Shape;368;p30"/>
          <p:cNvSpPr/>
          <p:nvPr/>
        </p:nvSpPr>
        <p:spPr>
          <a:xfrm>
            <a:off x="5751437" y="5867653"/>
            <a:ext cx="777875" cy="970915"/>
          </a:xfrm>
          <a:custGeom>
            <a:rect b="b" l="l" r="r" t="t"/>
            <a:pathLst>
              <a:path extrusionOk="0" h="970915" w="777875">
                <a:moveTo>
                  <a:pt x="434709" y="0"/>
                </a:moveTo>
                <a:lnTo>
                  <a:pt x="56092" y="0"/>
                </a:lnTo>
                <a:lnTo>
                  <a:pt x="29442" y="2792"/>
                </a:lnTo>
                <a:lnTo>
                  <a:pt x="12147" y="12117"/>
                </a:lnTo>
                <a:lnTo>
                  <a:pt x="2802" y="29393"/>
                </a:lnTo>
                <a:lnTo>
                  <a:pt x="0" y="56040"/>
                </a:lnTo>
                <a:lnTo>
                  <a:pt x="0" y="914370"/>
                </a:lnTo>
                <a:lnTo>
                  <a:pt x="2802" y="940988"/>
                </a:lnTo>
                <a:lnTo>
                  <a:pt x="12147" y="958264"/>
                </a:lnTo>
                <a:lnTo>
                  <a:pt x="29442" y="967599"/>
                </a:lnTo>
                <a:lnTo>
                  <a:pt x="56092" y="970399"/>
                </a:lnTo>
                <a:lnTo>
                  <a:pt x="166717" y="970399"/>
                </a:lnTo>
                <a:lnTo>
                  <a:pt x="210661" y="958264"/>
                </a:lnTo>
                <a:lnTo>
                  <a:pt x="222799" y="914370"/>
                </a:lnTo>
                <a:lnTo>
                  <a:pt x="222799" y="625959"/>
                </a:lnTo>
                <a:lnTo>
                  <a:pt x="617853" y="625959"/>
                </a:lnTo>
                <a:lnTo>
                  <a:pt x="616347" y="623357"/>
                </a:lnTo>
                <a:lnTo>
                  <a:pt x="607897" y="609218"/>
                </a:lnTo>
                <a:lnTo>
                  <a:pt x="601992" y="599691"/>
                </a:lnTo>
                <a:lnTo>
                  <a:pt x="598630" y="594515"/>
                </a:lnTo>
                <a:lnTo>
                  <a:pt x="640566" y="571190"/>
                </a:lnTo>
                <a:lnTo>
                  <a:pt x="676112" y="542218"/>
                </a:lnTo>
                <a:lnTo>
                  <a:pt x="705247" y="507648"/>
                </a:lnTo>
                <a:lnTo>
                  <a:pt x="727947" y="467527"/>
                </a:lnTo>
                <a:lnTo>
                  <a:pt x="742584" y="426416"/>
                </a:lnTo>
                <a:lnTo>
                  <a:pt x="222799" y="426416"/>
                </a:lnTo>
                <a:lnTo>
                  <a:pt x="222799" y="202276"/>
                </a:lnTo>
                <a:lnTo>
                  <a:pt x="740831" y="202276"/>
                </a:lnTo>
                <a:lnTo>
                  <a:pt x="730479" y="171780"/>
                </a:lnTo>
                <a:lnTo>
                  <a:pt x="710297" y="132926"/>
                </a:lnTo>
                <a:lnTo>
                  <a:pt x="684861" y="98694"/>
                </a:lnTo>
                <a:lnTo>
                  <a:pt x="654398" y="69255"/>
                </a:lnTo>
                <a:lnTo>
                  <a:pt x="619139" y="44783"/>
                </a:lnTo>
                <a:lnTo>
                  <a:pt x="579312" y="25449"/>
                </a:lnTo>
                <a:lnTo>
                  <a:pt x="535145" y="11425"/>
                </a:lnTo>
                <a:lnTo>
                  <a:pt x="486868" y="2885"/>
                </a:lnTo>
                <a:lnTo>
                  <a:pt x="434709" y="0"/>
                </a:lnTo>
                <a:close/>
              </a:path>
              <a:path extrusionOk="0" h="970915" w="777875">
                <a:moveTo>
                  <a:pt x="617853" y="625959"/>
                </a:moveTo>
                <a:lnTo>
                  <a:pt x="278902" y="625959"/>
                </a:lnTo>
                <a:lnTo>
                  <a:pt x="328477" y="629527"/>
                </a:lnTo>
                <a:lnTo>
                  <a:pt x="363949" y="642191"/>
                </a:lnTo>
                <a:lnTo>
                  <a:pt x="390701" y="666896"/>
                </a:lnTo>
                <a:lnTo>
                  <a:pt x="414113" y="706585"/>
                </a:lnTo>
                <a:lnTo>
                  <a:pt x="515272" y="917092"/>
                </a:lnTo>
                <a:lnTo>
                  <a:pt x="532046" y="943307"/>
                </a:lnTo>
                <a:lnTo>
                  <a:pt x="554213" y="959644"/>
                </a:lnTo>
                <a:lnTo>
                  <a:pt x="585623" y="968032"/>
                </a:lnTo>
                <a:lnTo>
                  <a:pt x="630127" y="970399"/>
                </a:lnTo>
                <a:lnTo>
                  <a:pt x="739412" y="970399"/>
                </a:lnTo>
                <a:lnTo>
                  <a:pt x="763493" y="965828"/>
                </a:lnTo>
                <a:lnTo>
                  <a:pt x="776306" y="953312"/>
                </a:lnTo>
                <a:lnTo>
                  <a:pt x="777849" y="934649"/>
                </a:lnTo>
                <a:lnTo>
                  <a:pt x="768123" y="911637"/>
                </a:lnTo>
                <a:lnTo>
                  <a:pt x="627239" y="642191"/>
                </a:lnTo>
                <a:lnTo>
                  <a:pt x="617853" y="625959"/>
                </a:lnTo>
                <a:close/>
              </a:path>
              <a:path extrusionOk="0" h="970915" w="777875">
                <a:moveTo>
                  <a:pt x="740831" y="202276"/>
                </a:moveTo>
                <a:lnTo>
                  <a:pt x="412783" y="202276"/>
                </a:lnTo>
                <a:lnTo>
                  <a:pt x="438722" y="204071"/>
                </a:lnTo>
                <a:lnTo>
                  <a:pt x="461314" y="209454"/>
                </a:lnTo>
                <a:lnTo>
                  <a:pt x="497586" y="230987"/>
                </a:lnTo>
                <a:lnTo>
                  <a:pt x="519019" y="267012"/>
                </a:lnTo>
                <a:lnTo>
                  <a:pt x="526182" y="314346"/>
                </a:lnTo>
                <a:lnTo>
                  <a:pt x="524390" y="339471"/>
                </a:lnTo>
                <a:lnTo>
                  <a:pt x="510081" y="380474"/>
                </a:lnTo>
                <a:lnTo>
                  <a:pt x="480842" y="409700"/>
                </a:lnTo>
                <a:lnTo>
                  <a:pt x="438722" y="424600"/>
                </a:lnTo>
                <a:lnTo>
                  <a:pt x="412783" y="426416"/>
                </a:lnTo>
                <a:lnTo>
                  <a:pt x="742584" y="426416"/>
                </a:lnTo>
                <a:lnTo>
                  <a:pt x="744190" y="421904"/>
                </a:lnTo>
                <a:lnTo>
                  <a:pt x="753953" y="370827"/>
                </a:lnTo>
                <a:lnTo>
                  <a:pt x="757212" y="314346"/>
                </a:lnTo>
                <a:lnTo>
                  <a:pt x="754165" y="262662"/>
                </a:lnTo>
                <a:lnTo>
                  <a:pt x="745178" y="215083"/>
                </a:lnTo>
                <a:lnTo>
                  <a:pt x="740831" y="20227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9" name="Google Shape;369;p30"/>
          <p:cNvSpPr/>
          <p:nvPr/>
        </p:nvSpPr>
        <p:spPr>
          <a:xfrm>
            <a:off x="6648551" y="5867664"/>
            <a:ext cx="222885" cy="970915"/>
          </a:xfrm>
          <a:custGeom>
            <a:rect b="b" l="l" r="r" t="t"/>
            <a:pathLst>
              <a:path extrusionOk="0" h="970915" w="222884">
                <a:moveTo>
                  <a:pt x="168162" y="0"/>
                </a:moveTo>
                <a:lnTo>
                  <a:pt x="54647" y="0"/>
                </a:lnTo>
                <a:lnTo>
                  <a:pt x="28266" y="2968"/>
                </a:lnTo>
                <a:lnTo>
                  <a:pt x="11464" y="12469"/>
                </a:lnTo>
                <a:lnTo>
                  <a:pt x="2591" y="29397"/>
                </a:lnTo>
                <a:lnTo>
                  <a:pt x="0" y="54647"/>
                </a:lnTo>
                <a:lnTo>
                  <a:pt x="0" y="915752"/>
                </a:lnTo>
                <a:lnTo>
                  <a:pt x="2591" y="941006"/>
                </a:lnTo>
                <a:lnTo>
                  <a:pt x="11464" y="957934"/>
                </a:lnTo>
                <a:lnTo>
                  <a:pt x="28266" y="967432"/>
                </a:lnTo>
                <a:lnTo>
                  <a:pt x="54647" y="970399"/>
                </a:lnTo>
                <a:lnTo>
                  <a:pt x="168162" y="970399"/>
                </a:lnTo>
                <a:lnTo>
                  <a:pt x="193414" y="967432"/>
                </a:lnTo>
                <a:lnTo>
                  <a:pt x="210339" y="957934"/>
                </a:lnTo>
                <a:lnTo>
                  <a:pt x="219834" y="941006"/>
                </a:lnTo>
                <a:lnTo>
                  <a:pt x="222799" y="915752"/>
                </a:lnTo>
                <a:lnTo>
                  <a:pt x="222799" y="54647"/>
                </a:lnTo>
                <a:lnTo>
                  <a:pt x="219834" y="29397"/>
                </a:lnTo>
                <a:lnTo>
                  <a:pt x="210339" y="12469"/>
                </a:lnTo>
                <a:lnTo>
                  <a:pt x="193414" y="2968"/>
                </a:lnTo>
                <a:lnTo>
                  <a:pt x="16816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0" name="Google Shape;370;p30"/>
          <p:cNvSpPr/>
          <p:nvPr/>
        </p:nvSpPr>
        <p:spPr>
          <a:xfrm>
            <a:off x="7012362" y="5847131"/>
            <a:ext cx="808355" cy="1011555"/>
          </a:xfrm>
          <a:custGeom>
            <a:rect b="b" l="l" r="r" t="t"/>
            <a:pathLst>
              <a:path extrusionOk="0" h="1011554" w="808354">
                <a:moveTo>
                  <a:pt x="403202" y="0"/>
                </a:moveTo>
                <a:lnTo>
                  <a:pt x="350089" y="2096"/>
                </a:lnTo>
                <a:lnTo>
                  <a:pt x="300372" y="8317"/>
                </a:lnTo>
                <a:lnTo>
                  <a:pt x="254136" y="18561"/>
                </a:lnTo>
                <a:lnTo>
                  <a:pt x="211468" y="32726"/>
                </a:lnTo>
                <a:lnTo>
                  <a:pt x="172454" y="50712"/>
                </a:lnTo>
                <a:lnTo>
                  <a:pt x="137180" y="72415"/>
                </a:lnTo>
                <a:lnTo>
                  <a:pt x="105733" y="97736"/>
                </a:lnTo>
                <a:lnTo>
                  <a:pt x="78199" y="126572"/>
                </a:lnTo>
                <a:lnTo>
                  <a:pt x="54664" y="158821"/>
                </a:lnTo>
                <a:lnTo>
                  <a:pt x="35215" y="194382"/>
                </a:lnTo>
                <a:lnTo>
                  <a:pt x="19938" y="233154"/>
                </a:lnTo>
                <a:lnTo>
                  <a:pt x="8996" y="274740"/>
                </a:lnTo>
                <a:lnTo>
                  <a:pt x="2244" y="319923"/>
                </a:lnTo>
                <a:lnTo>
                  <a:pt x="0" y="367716"/>
                </a:lnTo>
                <a:lnTo>
                  <a:pt x="0" y="643760"/>
                </a:lnTo>
                <a:lnTo>
                  <a:pt x="2244" y="691550"/>
                </a:lnTo>
                <a:lnTo>
                  <a:pt x="8870" y="736109"/>
                </a:lnTo>
                <a:lnTo>
                  <a:pt x="19938" y="778309"/>
                </a:lnTo>
                <a:lnTo>
                  <a:pt x="35215" y="817074"/>
                </a:lnTo>
                <a:lnTo>
                  <a:pt x="54664" y="852629"/>
                </a:lnTo>
                <a:lnTo>
                  <a:pt x="78199" y="884871"/>
                </a:lnTo>
                <a:lnTo>
                  <a:pt x="105733" y="913699"/>
                </a:lnTo>
                <a:lnTo>
                  <a:pt x="137180" y="939013"/>
                </a:lnTo>
                <a:lnTo>
                  <a:pt x="172454" y="960710"/>
                </a:lnTo>
                <a:lnTo>
                  <a:pt x="211468" y="978689"/>
                </a:lnTo>
                <a:lnTo>
                  <a:pt x="254136" y="992850"/>
                </a:lnTo>
                <a:lnTo>
                  <a:pt x="300372" y="1003090"/>
                </a:lnTo>
                <a:lnTo>
                  <a:pt x="350089" y="1009308"/>
                </a:lnTo>
                <a:lnTo>
                  <a:pt x="403202" y="1011403"/>
                </a:lnTo>
                <a:lnTo>
                  <a:pt x="456578" y="1009308"/>
                </a:lnTo>
                <a:lnTo>
                  <a:pt x="506521" y="1003090"/>
                </a:lnTo>
                <a:lnTo>
                  <a:pt x="552948" y="992850"/>
                </a:lnTo>
                <a:lnTo>
                  <a:pt x="595776" y="978689"/>
                </a:lnTo>
                <a:lnTo>
                  <a:pt x="634922" y="960710"/>
                </a:lnTo>
                <a:lnTo>
                  <a:pt x="670301" y="939013"/>
                </a:lnTo>
                <a:lnTo>
                  <a:pt x="701830" y="913699"/>
                </a:lnTo>
                <a:lnTo>
                  <a:pt x="729426" y="884871"/>
                </a:lnTo>
                <a:lnTo>
                  <a:pt x="753006" y="852629"/>
                </a:lnTo>
                <a:lnTo>
                  <a:pt x="772486" y="817074"/>
                </a:lnTo>
                <a:lnTo>
                  <a:pt x="776142" y="807807"/>
                </a:lnTo>
                <a:lnTo>
                  <a:pt x="403202" y="807807"/>
                </a:lnTo>
                <a:lnTo>
                  <a:pt x="349493" y="803268"/>
                </a:lnTo>
                <a:lnTo>
                  <a:pt x="304788" y="789728"/>
                </a:lnTo>
                <a:lnTo>
                  <a:pt x="269427" y="767303"/>
                </a:lnTo>
                <a:lnTo>
                  <a:pt x="243749" y="736109"/>
                </a:lnTo>
                <a:lnTo>
                  <a:pt x="228093" y="696261"/>
                </a:lnTo>
                <a:lnTo>
                  <a:pt x="222799" y="647875"/>
                </a:lnTo>
                <a:lnTo>
                  <a:pt x="222799" y="363591"/>
                </a:lnTo>
                <a:lnTo>
                  <a:pt x="228093" y="315187"/>
                </a:lnTo>
                <a:lnTo>
                  <a:pt x="243749" y="275336"/>
                </a:lnTo>
                <a:lnTo>
                  <a:pt x="269427" y="244148"/>
                </a:lnTo>
                <a:lnTo>
                  <a:pt x="304788" y="221733"/>
                </a:lnTo>
                <a:lnTo>
                  <a:pt x="349493" y="208203"/>
                </a:lnTo>
                <a:lnTo>
                  <a:pt x="403202" y="203669"/>
                </a:lnTo>
                <a:lnTo>
                  <a:pt x="776149" y="203669"/>
                </a:lnTo>
                <a:lnTo>
                  <a:pt x="772486" y="194382"/>
                </a:lnTo>
                <a:lnTo>
                  <a:pt x="753006" y="158821"/>
                </a:lnTo>
                <a:lnTo>
                  <a:pt x="729426" y="126572"/>
                </a:lnTo>
                <a:lnTo>
                  <a:pt x="701830" y="97736"/>
                </a:lnTo>
                <a:lnTo>
                  <a:pt x="670301" y="72415"/>
                </a:lnTo>
                <a:lnTo>
                  <a:pt x="634922" y="50712"/>
                </a:lnTo>
                <a:lnTo>
                  <a:pt x="595776" y="32726"/>
                </a:lnTo>
                <a:lnTo>
                  <a:pt x="552948" y="18561"/>
                </a:lnTo>
                <a:lnTo>
                  <a:pt x="506521" y="8317"/>
                </a:lnTo>
                <a:lnTo>
                  <a:pt x="456578" y="2096"/>
                </a:lnTo>
                <a:lnTo>
                  <a:pt x="403202" y="0"/>
                </a:lnTo>
                <a:close/>
              </a:path>
              <a:path extrusionOk="0" h="1011554" w="808354">
                <a:moveTo>
                  <a:pt x="776149" y="203669"/>
                </a:moveTo>
                <a:lnTo>
                  <a:pt x="403202" y="203669"/>
                </a:lnTo>
                <a:lnTo>
                  <a:pt x="458900" y="208110"/>
                </a:lnTo>
                <a:lnTo>
                  <a:pt x="504380" y="221435"/>
                </a:lnTo>
                <a:lnTo>
                  <a:pt x="539683" y="243645"/>
                </a:lnTo>
                <a:lnTo>
                  <a:pt x="564850" y="274740"/>
                </a:lnTo>
                <a:lnTo>
                  <a:pt x="579920" y="314722"/>
                </a:lnTo>
                <a:lnTo>
                  <a:pt x="584935" y="363591"/>
                </a:lnTo>
                <a:lnTo>
                  <a:pt x="584935" y="647875"/>
                </a:lnTo>
                <a:lnTo>
                  <a:pt x="579920" y="696744"/>
                </a:lnTo>
                <a:lnTo>
                  <a:pt x="564850" y="736728"/>
                </a:lnTo>
                <a:lnTo>
                  <a:pt x="539683" y="767826"/>
                </a:lnTo>
                <a:lnTo>
                  <a:pt x="504380" y="790038"/>
                </a:lnTo>
                <a:lnTo>
                  <a:pt x="458900" y="803365"/>
                </a:lnTo>
                <a:lnTo>
                  <a:pt x="403202" y="807807"/>
                </a:lnTo>
                <a:lnTo>
                  <a:pt x="776142" y="807807"/>
                </a:lnTo>
                <a:lnTo>
                  <a:pt x="798733" y="736728"/>
                </a:lnTo>
                <a:lnTo>
                  <a:pt x="805489" y="691550"/>
                </a:lnTo>
                <a:lnTo>
                  <a:pt x="807734" y="643760"/>
                </a:lnTo>
                <a:lnTo>
                  <a:pt x="807734" y="367716"/>
                </a:lnTo>
                <a:lnTo>
                  <a:pt x="805489" y="319923"/>
                </a:lnTo>
                <a:lnTo>
                  <a:pt x="798856" y="275336"/>
                </a:lnTo>
                <a:lnTo>
                  <a:pt x="798733" y="274740"/>
                </a:lnTo>
                <a:lnTo>
                  <a:pt x="787782" y="233154"/>
                </a:lnTo>
                <a:lnTo>
                  <a:pt x="776149" y="203669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1" name="Google Shape;371;p30"/>
          <p:cNvSpPr/>
          <p:nvPr/>
        </p:nvSpPr>
        <p:spPr>
          <a:xfrm>
            <a:off x="8679181" y="9181320"/>
            <a:ext cx="7599098" cy="14135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2" name="Google Shape;372;p30"/>
          <p:cNvSpPr/>
          <p:nvPr/>
        </p:nvSpPr>
        <p:spPr>
          <a:xfrm>
            <a:off x="11929270" y="1030879"/>
            <a:ext cx="189585" cy="1895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3" name="Google Shape;373;p30"/>
          <p:cNvSpPr/>
          <p:nvPr/>
        </p:nvSpPr>
        <p:spPr>
          <a:xfrm>
            <a:off x="15318978" y="1030879"/>
            <a:ext cx="189617" cy="1895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4" name="Google Shape;374;p30"/>
          <p:cNvSpPr/>
          <p:nvPr/>
        </p:nvSpPr>
        <p:spPr>
          <a:xfrm>
            <a:off x="13690788" y="7227214"/>
            <a:ext cx="189554" cy="1244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5" name="Google Shape;375;p30"/>
          <p:cNvSpPr/>
          <p:nvPr/>
        </p:nvSpPr>
        <p:spPr>
          <a:xfrm>
            <a:off x="7210915" y="582254"/>
            <a:ext cx="227329" cy="297815"/>
          </a:xfrm>
          <a:custGeom>
            <a:rect b="b" l="l" r="r" t="t"/>
            <a:pathLst>
              <a:path extrusionOk="0" h="297815" w="227329">
                <a:moveTo>
                  <a:pt x="114788" y="0"/>
                </a:moveTo>
                <a:lnTo>
                  <a:pt x="65827" y="7224"/>
                </a:lnTo>
                <a:lnTo>
                  <a:pt x="29792" y="27966"/>
                </a:lnTo>
                <a:lnTo>
                  <a:pt x="7540" y="60832"/>
                </a:lnTo>
                <a:lnTo>
                  <a:pt x="2" y="104028"/>
                </a:lnTo>
                <a:lnTo>
                  <a:pt x="0" y="192779"/>
                </a:lnTo>
                <a:lnTo>
                  <a:pt x="7540" y="236382"/>
                </a:lnTo>
                <a:lnTo>
                  <a:pt x="29792" y="269343"/>
                </a:lnTo>
                <a:lnTo>
                  <a:pt x="65827" y="290032"/>
                </a:lnTo>
                <a:lnTo>
                  <a:pt x="114788" y="297205"/>
                </a:lnTo>
                <a:lnTo>
                  <a:pt x="153942" y="292990"/>
                </a:lnTo>
                <a:lnTo>
                  <a:pt x="185268" y="280342"/>
                </a:lnTo>
                <a:lnTo>
                  <a:pt x="208759" y="259260"/>
                </a:lnTo>
                <a:lnTo>
                  <a:pt x="213544" y="250233"/>
                </a:lnTo>
                <a:lnTo>
                  <a:pt x="114788" y="250233"/>
                </a:lnTo>
                <a:lnTo>
                  <a:pt x="87293" y="246453"/>
                </a:lnTo>
                <a:lnTo>
                  <a:pt x="67132" y="235367"/>
                </a:lnTo>
                <a:lnTo>
                  <a:pt x="54726" y="217350"/>
                </a:lnTo>
                <a:lnTo>
                  <a:pt x="50496" y="192779"/>
                </a:lnTo>
                <a:lnTo>
                  <a:pt x="50496" y="104028"/>
                </a:lnTo>
                <a:lnTo>
                  <a:pt x="54726" y="79529"/>
                </a:lnTo>
                <a:lnTo>
                  <a:pt x="67132" y="61659"/>
                </a:lnTo>
                <a:lnTo>
                  <a:pt x="87293" y="50717"/>
                </a:lnTo>
                <a:lnTo>
                  <a:pt x="114788" y="47003"/>
                </a:lnTo>
                <a:lnTo>
                  <a:pt x="213280" y="47003"/>
                </a:lnTo>
                <a:lnTo>
                  <a:pt x="208356" y="37790"/>
                </a:lnTo>
                <a:lnTo>
                  <a:pt x="184912" y="16822"/>
                </a:lnTo>
                <a:lnTo>
                  <a:pt x="153712" y="4212"/>
                </a:lnTo>
                <a:lnTo>
                  <a:pt x="114788" y="0"/>
                </a:lnTo>
                <a:close/>
              </a:path>
              <a:path extrusionOk="0" h="297815" w="227329">
                <a:moveTo>
                  <a:pt x="184251" y="200810"/>
                </a:moveTo>
                <a:lnTo>
                  <a:pt x="180660" y="202821"/>
                </a:lnTo>
                <a:lnTo>
                  <a:pt x="176241" y="212862"/>
                </a:lnTo>
                <a:lnTo>
                  <a:pt x="167196" y="229206"/>
                </a:lnTo>
                <a:lnTo>
                  <a:pt x="153941" y="240885"/>
                </a:lnTo>
                <a:lnTo>
                  <a:pt x="136473" y="247895"/>
                </a:lnTo>
                <a:lnTo>
                  <a:pt x="114788" y="250233"/>
                </a:lnTo>
                <a:lnTo>
                  <a:pt x="213544" y="250233"/>
                </a:lnTo>
                <a:lnTo>
                  <a:pt x="224407" y="229741"/>
                </a:lnTo>
                <a:lnTo>
                  <a:pt x="227224" y="221302"/>
                </a:lnTo>
                <a:lnTo>
                  <a:pt x="224407" y="215281"/>
                </a:lnTo>
                <a:lnTo>
                  <a:pt x="215580" y="212056"/>
                </a:lnTo>
                <a:lnTo>
                  <a:pt x="193895" y="204433"/>
                </a:lnTo>
                <a:lnTo>
                  <a:pt x="184251" y="200810"/>
                </a:lnTo>
                <a:close/>
              </a:path>
              <a:path extrusionOk="0" h="297815" w="227329">
                <a:moveTo>
                  <a:pt x="213280" y="47003"/>
                </a:moveTo>
                <a:lnTo>
                  <a:pt x="114788" y="47003"/>
                </a:lnTo>
                <a:lnTo>
                  <a:pt x="136691" y="49328"/>
                </a:lnTo>
                <a:lnTo>
                  <a:pt x="154231" y="56283"/>
                </a:lnTo>
                <a:lnTo>
                  <a:pt x="167414" y="67836"/>
                </a:lnTo>
                <a:lnTo>
                  <a:pt x="176241" y="83955"/>
                </a:lnTo>
                <a:lnTo>
                  <a:pt x="179875" y="93578"/>
                </a:lnTo>
                <a:lnTo>
                  <a:pt x="183854" y="95588"/>
                </a:lnTo>
                <a:lnTo>
                  <a:pt x="193497" y="92395"/>
                </a:lnTo>
                <a:lnTo>
                  <a:pt x="215580" y="84751"/>
                </a:lnTo>
                <a:lnTo>
                  <a:pt x="224407" y="81526"/>
                </a:lnTo>
                <a:lnTo>
                  <a:pt x="227224" y="75505"/>
                </a:lnTo>
                <a:lnTo>
                  <a:pt x="224009" y="67076"/>
                </a:lnTo>
                <a:lnTo>
                  <a:pt x="213280" y="470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6" name="Google Shape;376;p30"/>
          <p:cNvSpPr/>
          <p:nvPr/>
        </p:nvSpPr>
        <p:spPr>
          <a:xfrm>
            <a:off x="7469636" y="665424"/>
            <a:ext cx="178319" cy="2140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7" name="Google Shape;377;p30"/>
          <p:cNvSpPr/>
          <p:nvPr/>
        </p:nvSpPr>
        <p:spPr>
          <a:xfrm>
            <a:off x="7686226" y="659351"/>
            <a:ext cx="179533" cy="2200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8" name="Google Shape;378;p30"/>
          <p:cNvSpPr/>
          <p:nvPr/>
        </p:nvSpPr>
        <p:spPr>
          <a:xfrm>
            <a:off x="7876682" y="617153"/>
            <a:ext cx="144780" cy="262255"/>
          </a:xfrm>
          <a:custGeom>
            <a:rect b="b" l="l" r="r" t="t"/>
            <a:pathLst>
              <a:path extrusionOk="0" h="262255" w="144779">
                <a:moveTo>
                  <a:pt x="86374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48" y="216833"/>
                </a:lnTo>
                <a:lnTo>
                  <a:pt x="72782" y="252548"/>
                </a:lnTo>
                <a:lnTo>
                  <a:pt x="131765" y="261866"/>
                </a:lnTo>
                <a:lnTo>
                  <a:pt x="141409" y="261458"/>
                </a:lnTo>
                <a:lnTo>
                  <a:pt x="144613" y="258641"/>
                </a:lnTo>
                <a:lnTo>
                  <a:pt x="144613" y="220893"/>
                </a:lnTo>
                <a:lnTo>
                  <a:pt x="141409" y="218098"/>
                </a:lnTo>
                <a:lnTo>
                  <a:pt x="131765" y="218098"/>
                </a:lnTo>
                <a:lnTo>
                  <a:pt x="119561" y="217565"/>
                </a:lnTo>
                <a:lnTo>
                  <a:pt x="86975" y="184854"/>
                </a:lnTo>
                <a:lnTo>
                  <a:pt x="86448" y="173502"/>
                </a:lnTo>
                <a:lnTo>
                  <a:pt x="86374" y="91180"/>
                </a:lnTo>
                <a:close/>
              </a:path>
              <a:path extrusionOk="0" h="262255" w="144779">
                <a:moveTo>
                  <a:pt x="141409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409" y="91180"/>
                </a:lnTo>
                <a:lnTo>
                  <a:pt x="144613" y="87955"/>
                </a:lnTo>
                <a:lnTo>
                  <a:pt x="144613" y="51014"/>
                </a:lnTo>
                <a:lnTo>
                  <a:pt x="141409" y="48207"/>
                </a:lnTo>
                <a:close/>
              </a:path>
              <a:path extrusionOk="0" h="262255" w="144779">
                <a:moveTo>
                  <a:pt x="83170" y="0"/>
                </a:moveTo>
                <a:lnTo>
                  <a:pt x="4298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74" y="48207"/>
                </a:lnTo>
                <a:lnTo>
                  <a:pt x="86374" y="2816"/>
                </a:lnTo>
                <a:lnTo>
                  <a:pt x="831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9" name="Google Shape;379;p30"/>
          <p:cNvSpPr/>
          <p:nvPr/>
        </p:nvSpPr>
        <p:spPr>
          <a:xfrm>
            <a:off x="8045901" y="659330"/>
            <a:ext cx="185114" cy="2200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0" name="Google Shape;380;p30"/>
          <p:cNvSpPr/>
          <p:nvPr/>
        </p:nvSpPr>
        <p:spPr>
          <a:xfrm>
            <a:off x="7292228" y="990137"/>
            <a:ext cx="216535" cy="285750"/>
          </a:xfrm>
          <a:custGeom>
            <a:rect b="b" l="l" r="r" t="t"/>
            <a:pathLst>
              <a:path extrusionOk="0" h="285750" w="216534">
                <a:moveTo>
                  <a:pt x="133357" y="46972"/>
                </a:moveTo>
                <a:lnTo>
                  <a:pt x="82730" y="46972"/>
                </a:lnTo>
                <a:lnTo>
                  <a:pt x="82730" y="281541"/>
                </a:lnTo>
                <a:lnTo>
                  <a:pt x="86332" y="285143"/>
                </a:lnTo>
                <a:lnTo>
                  <a:pt x="129734" y="285143"/>
                </a:lnTo>
                <a:lnTo>
                  <a:pt x="133357" y="281541"/>
                </a:lnTo>
                <a:lnTo>
                  <a:pt x="133357" y="46972"/>
                </a:lnTo>
                <a:close/>
              </a:path>
              <a:path extrusionOk="0" h="285750" w="216534">
                <a:moveTo>
                  <a:pt x="212433" y="0"/>
                </a:moveTo>
                <a:lnTo>
                  <a:pt x="3591" y="0"/>
                </a:lnTo>
                <a:lnTo>
                  <a:pt x="0" y="3612"/>
                </a:lnTo>
                <a:lnTo>
                  <a:pt x="0" y="43370"/>
                </a:lnTo>
                <a:lnTo>
                  <a:pt x="3591" y="46972"/>
                </a:lnTo>
                <a:lnTo>
                  <a:pt x="212433" y="46972"/>
                </a:lnTo>
                <a:lnTo>
                  <a:pt x="216066" y="43370"/>
                </a:lnTo>
                <a:lnTo>
                  <a:pt x="216066" y="3612"/>
                </a:lnTo>
                <a:lnTo>
                  <a:pt x="2124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1" name="Google Shape;381;p30"/>
          <p:cNvSpPr/>
          <p:nvPr/>
        </p:nvSpPr>
        <p:spPr>
          <a:xfrm>
            <a:off x="7491510" y="1061224"/>
            <a:ext cx="185156" cy="2200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2" name="Google Shape;382;p30"/>
          <p:cNvSpPr/>
          <p:nvPr/>
        </p:nvSpPr>
        <p:spPr>
          <a:xfrm>
            <a:off x="7695283" y="1019047"/>
            <a:ext cx="144780" cy="262255"/>
          </a:xfrm>
          <a:custGeom>
            <a:rect b="b" l="l" r="r" t="t"/>
            <a:pathLst>
              <a:path extrusionOk="0" h="262255" w="144779">
                <a:moveTo>
                  <a:pt x="86363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44" y="216833"/>
                </a:lnTo>
                <a:lnTo>
                  <a:pt x="72782" y="252548"/>
                </a:lnTo>
                <a:lnTo>
                  <a:pt x="131755" y="261866"/>
                </a:lnTo>
                <a:lnTo>
                  <a:pt x="141377" y="261468"/>
                </a:lnTo>
                <a:lnTo>
                  <a:pt x="144581" y="258641"/>
                </a:lnTo>
                <a:lnTo>
                  <a:pt x="144581" y="220893"/>
                </a:lnTo>
                <a:lnTo>
                  <a:pt x="141377" y="218098"/>
                </a:lnTo>
                <a:lnTo>
                  <a:pt x="131755" y="218098"/>
                </a:lnTo>
                <a:lnTo>
                  <a:pt x="119551" y="217565"/>
                </a:lnTo>
                <a:lnTo>
                  <a:pt x="86966" y="184854"/>
                </a:lnTo>
                <a:lnTo>
                  <a:pt x="86438" y="173502"/>
                </a:lnTo>
                <a:lnTo>
                  <a:pt x="86363" y="91180"/>
                </a:lnTo>
                <a:close/>
              </a:path>
              <a:path extrusionOk="0" h="262255" w="144779">
                <a:moveTo>
                  <a:pt x="141377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377" y="91180"/>
                </a:lnTo>
                <a:lnTo>
                  <a:pt x="144581" y="87955"/>
                </a:lnTo>
                <a:lnTo>
                  <a:pt x="144581" y="51014"/>
                </a:lnTo>
                <a:lnTo>
                  <a:pt x="141377" y="48207"/>
                </a:lnTo>
                <a:close/>
              </a:path>
              <a:path extrusionOk="0" h="262255" w="144779">
                <a:moveTo>
                  <a:pt x="83138" y="0"/>
                </a:moveTo>
                <a:lnTo>
                  <a:pt x="4297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63" y="48207"/>
                </a:lnTo>
                <a:lnTo>
                  <a:pt x="86363" y="2816"/>
                </a:lnTo>
                <a:lnTo>
                  <a:pt x="831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3" name="Google Shape;383;p30"/>
          <p:cNvSpPr/>
          <p:nvPr/>
        </p:nvSpPr>
        <p:spPr>
          <a:xfrm>
            <a:off x="7860431" y="1061213"/>
            <a:ext cx="176298" cy="22009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4" name="Google Shape;384;p30"/>
          <p:cNvSpPr/>
          <p:nvPr/>
        </p:nvSpPr>
        <p:spPr>
          <a:xfrm>
            <a:off x="8081052" y="978085"/>
            <a:ext cx="46990" cy="297815"/>
          </a:xfrm>
          <a:custGeom>
            <a:rect b="b" l="l" r="r" t="t"/>
            <a:pathLst>
              <a:path extrusionOk="0" h="297815" w="46990">
                <a:moveTo>
                  <a:pt x="43391" y="0"/>
                </a:moveTo>
                <a:lnTo>
                  <a:pt x="2806" y="0"/>
                </a:lnTo>
                <a:lnTo>
                  <a:pt x="0" y="3204"/>
                </a:lnTo>
                <a:lnTo>
                  <a:pt x="0" y="294001"/>
                </a:lnTo>
                <a:lnTo>
                  <a:pt x="2806" y="297195"/>
                </a:lnTo>
                <a:lnTo>
                  <a:pt x="43391" y="297195"/>
                </a:lnTo>
                <a:lnTo>
                  <a:pt x="46595" y="294001"/>
                </a:lnTo>
                <a:lnTo>
                  <a:pt x="46595" y="3204"/>
                </a:lnTo>
                <a:lnTo>
                  <a:pt x="433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5" name="Google Shape;385;p30"/>
          <p:cNvSpPr/>
          <p:nvPr/>
        </p:nvSpPr>
        <p:spPr>
          <a:xfrm>
            <a:off x="6835990" y="1383654"/>
            <a:ext cx="83185" cy="262890"/>
          </a:xfrm>
          <a:custGeom>
            <a:rect b="b" l="l" r="r" t="t"/>
            <a:pathLst>
              <a:path extrusionOk="0" h="262889" w="83184">
                <a:moveTo>
                  <a:pt x="76971" y="0"/>
                </a:moveTo>
                <a:lnTo>
                  <a:pt x="41967" y="24296"/>
                </a:lnTo>
                <a:lnTo>
                  <a:pt x="25570" y="62919"/>
                </a:lnTo>
                <a:lnTo>
                  <a:pt x="1466" y="200014"/>
                </a:lnTo>
                <a:lnTo>
                  <a:pt x="0" y="221569"/>
                </a:lnTo>
                <a:lnTo>
                  <a:pt x="4005" y="238532"/>
                </a:lnTo>
                <a:lnTo>
                  <a:pt x="13437" y="251630"/>
                </a:lnTo>
                <a:lnTo>
                  <a:pt x="28250" y="261594"/>
                </a:lnTo>
                <a:lnTo>
                  <a:pt x="30114" y="262662"/>
                </a:lnTo>
                <a:lnTo>
                  <a:pt x="32533" y="261866"/>
                </a:lnTo>
                <a:lnTo>
                  <a:pt x="35213" y="258903"/>
                </a:lnTo>
                <a:lnTo>
                  <a:pt x="39465" y="253018"/>
                </a:lnTo>
                <a:lnTo>
                  <a:pt x="41370" y="250620"/>
                </a:lnTo>
                <a:lnTo>
                  <a:pt x="41098" y="248474"/>
                </a:lnTo>
                <a:lnTo>
                  <a:pt x="38156" y="246589"/>
                </a:lnTo>
                <a:lnTo>
                  <a:pt x="27464" y="239235"/>
                </a:lnTo>
                <a:lnTo>
                  <a:pt x="20689" y="229894"/>
                </a:lnTo>
                <a:lnTo>
                  <a:pt x="17822" y="217792"/>
                </a:lnTo>
                <a:lnTo>
                  <a:pt x="18858" y="202150"/>
                </a:lnTo>
                <a:lnTo>
                  <a:pt x="43527" y="62919"/>
                </a:lnTo>
                <a:lnTo>
                  <a:pt x="64969" y="25835"/>
                </a:lnTo>
                <a:lnTo>
                  <a:pt x="82311" y="16334"/>
                </a:lnTo>
                <a:lnTo>
                  <a:pt x="83128" y="14994"/>
                </a:lnTo>
                <a:lnTo>
                  <a:pt x="82050" y="11769"/>
                </a:lnTo>
                <a:lnTo>
                  <a:pt x="80186" y="3999"/>
                </a:lnTo>
                <a:lnTo>
                  <a:pt x="79097" y="1057"/>
                </a:lnTo>
                <a:lnTo>
                  <a:pt x="769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6" name="Google Shape;386;p30"/>
          <p:cNvSpPr/>
          <p:nvPr/>
        </p:nvSpPr>
        <p:spPr>
          <a:xfrm>
            <a:off x="6894784" y="1416312"/>
            <a:ext cx="507383" cy="19760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7" name="Google Shape;387;p30"/>
          <p:cNvSpPr/>
          <p:nvPr/>
        </p:nvSpPr>
        <p:spPr>
          <a:xfrm>
            <a:off x="7486829" y="1420071"/>
            <a:ext cx="404564" cy="24899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8" name="Google Shape;388;p30"/>
          <p:cNvSpPr/>
          <p:nvPr/>
        </p:nvSpPr>
        <p:spPr>
          <a:xfrm>
            <a:off x="7913602" y="1468531"/>
            <a:ext cx="126364" cy="145415"/>
          </a:xfrm>
          <a:custGeom>
            <a:rect b="b" l="l" r="r" t="t"/>
            <a:pathLst>
              <a:path extrusionOk="0" h="145415" w="126365">
                <a:moveTo>
                  <a:pt x="75254" y="0"/>
                </a:moveTo>
                <a:lnTo>
                  <a:pt x="30112" y="13021"/>
                </a:lnTo>
                <a:lnTo>
                  <a:pt x="8271" y="48731"/>
                </a:lnTo>
                <a:lnTo>
                  <a:pt x="0" y="95850"/>
                </a:lnTo>
                <a:lnTo>
                  <a:pt x="525" y="116357"/>
                </a:lnTo>
                <a:lnTo>
                  <a:pt x="9637" y="131967"/>
                </a:lnTo>
                <a:lnTo>
                  <a:pt x="26576" y="141903"/>
                </a:lnTo>
                <a:lnTo>
                  <a:pt x="50584" y="145388"/>
                </a:lnTo>
                <a:lnTo>
                  <a:pt x="76000" y="142112"/>
                </a:lnTo>
                <a:lnTo>
                  <a:pt x="96020" y="132637"/>
                </a:lnTo>
                <a:lnTo>
                  <a:pt x="99351" y="129043"/>
                </a:lnTo>
                <a:lnTo>
                  <a:pt x="52752" y="129043"/>
                </a:lnTo>
                <a:lnTo>
                  <a:pt x="36310" y="126801"/>
                </a:lnTo>
                <a:lnTo>
                  <a:pt x="24698" y="120344"/>
                </a:lnTo>
                <a:lnTo>
                  <a:pt x="18414" y="110074"/>
                </a:lnTo>
                <a:lnTo>
                  <a:pt x="17984" y="97190"/>
                </a:lnTo>
                <a:lnTo>
                  <a:pt x="18053" y="95850"/>
                </a:lnTo>
                <a:lnTo>
                  <a:pt x="26229" y="49265"/>
                </a:lnTo>
                <a:lnTo>
                  <a:pt x="55522" y="18610"/>
                </a:lnTo>
                <a:lnTo>
                  <a:pt x="72825" y="16324"/>
                </a:lnTo>
                <a:lnTo>
                  <a:pt x="117933" y="16324"/>
                </a:lnTo>
                <a:lnTo>
                  <a:pt x="116307" y="13491"/>
                </a:lnTo>
                <a:lnTo>
                  <a:pt x="99378" y="3494"/>
                </a:lnTo>
                <a:lnTo>
                  <a:pt x="75254" y="0"/>
                </a:lnTo>
                <a:close/>
              </a:path>
              <a:path extrusionOk="0" h="145415" w="126365">
                <a:moveTo>
                  <a:pt x="117933" y="16324"/>
                </a:moveTo>
                <a:lnTo>
                  <a:pt x="72825" y="16324"/>
                </a:lnTo>
                <a:lnTo>
                  <a:pt x="89530" y="18610"/>
                </a:lnTo>
                <a:lnTo>
                  <a:pt x="101211" y="25165"/>
                </a:lnTo>
                <a:lnTo>
                  <a:pt x="107466" y="35535"/>
                </a:lnTo>
                <a:lnTo>
                  <a:pt x="107892" y="49265"/>
                </a:lnTo>
                <a:lnTo>
                  <a:pt x="99578" y="96394"/>
                </a:lnTo>
                <a:lnTo>
                  <a:pt x="94377" y="110074"/>
                </a:lnTo>
                <a:lnTo>
                  <a:pt x="84407" y="120344"/>
                </a:lnTo>
                <a:lnTo>
                  <a:pt x="70315" y="126801"/>
                </a:lnTo>
                <a:lnTo>
                  <a:pt x="52752" y="129043"/>
                </a:lnTo>
                <a:lnTo>
                  <a:pt x="99351" y="129043"/>
                </a:lnTo>
                <a:lnTo>
                  <a:pt x="110060" y="117487"/>
                </a:lnTo>
                <a:lnTo>
                  <a:pt x="117535" y="97190"/>
                </a:lnTo>
                <a:lnTo>
                  <a:pt x="125839" y="50071"/>
                </a:lnTo>
                <a:lnTo>
                  <a:pt x="125356" y="29260"/>
                </a:lnTo>
                <a:lnTo>
                  <a:pt x="117933" y="163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9" name="Google Shape;389;p30"/>
          <p:cNvSpPr/>
          <p:nvPr/>
        </p:nvSpPr>
        <p:spPr>
          <a:xfrm>
            <a:off x="8047807" y="1468531"/>
            <a:ext cx="125730" cy="145415"/>
          </a:xfrm>
          <a:custGeom>
            <a:rect b="b" l="l" r="r" t="t"/>
            <a:pathLst>
              <a:path extrusionOk="0" h="145415" w="125729">
                <a:moveTo>
                  <a:pt x="15800" y="102290"/>
                </a:moveTo>
                <a:lnTo>
                  <a:pt x="12334" y="103347"/>
                </a:lnTo>
                <a:lnTo>
                  <a:pt x="4806" y="105766"/>
                </a:lnTo>
                <a:lnTo>
                  <a:pt x="1340" y="106572"/>
                </a:lnTo>
                <a:lnTo>
                  <a:pt x="0" y="108708"/>
                </a:lnTo>
                <a:lnTo>
                  <a:pt x="523" y="112195"/>
                </a:lnTo>
                <a:lnTo>
                  <a:pt x="6347" y="126755"/>
                </a:lnTo>
                <a:lnTo>
                  <a:pt x="16991" y="137124"/>
                </a:lnTo>
                <a:lnTo>
                  <a:pt x="32461" y="143326"/>
                </a:lnTo>
                <a:lnTo>
                  <a:pt x="52762" y="145388"/>
                </a:lnTo>
                <a:lnTo>
                  <a:pt x="77131" y="142739"/>
                </a:lnTo>
                <a:lnTo>
                  <a:pt x="95586" y="135045"/>
                </a:lnTo>
                <a:lnTo>
                  <a:pt x="101076" y="129587"/>
                </a:lnTo>
                <a:lnTo>
                  <a:pt x="54888" y="129587"/>
                </a:lnTo>
                <a:lnTo>
                  <a:pt x="40677" y="128132"/>
                </a:lnTo>
                <a:lnTo>
                  <a:pt x="29787" y="123764"/>
                </a:lnTo>
                <a:lnTo>
                  <a:pt x="22214" y="116481"/>
                </a:lnTo>
                <a:lnTo>
                  <a:pt x="17754" y="105766"/>
                </a:lnTo>
                <a:lnTo>
                  <a:pt x="16585" y="102813"/>
                </a:lnTo>
                <a:lnTo>
                  <a:pt x="15800" y="102290"/>
                </a:lnTo>
                <a:close/>
              </a:path>
              <a:path extrusionOk="0" h="145415" w="125729">
                <a:moveTo>
                  <a:pt x="75254" y="0"/>
                </a:moveTo>
                <a:lnTo>
                  <a:pt x="34171" y="10205"/>
                </a:lnTo>
                <a:lnTo>
                  <a:pt x="15097" y="48342"/>
                </a:lnTo>
                <a:lnTo>
                  <a:pt x="16054" y="56324"/>
                </a:lnTo>
                <a:lnTo>
                  <a:pt x="53761" y="79593"/>
                </a:lnTo>
                <a:lnTo>
                  <a:pt x="62375" y="80583"/>
                </a:lnTo>
                <a:lnTo>
                  <a:pt x="79479" y="83237"/>
                </a:lnTo>
                <a:lnTo>
                  <a:pt x="90783" y="87492"/>
                </a:lnTo>
                <a:lnTo>
                  <a:pt x="96514" y="94451"/>
                </a:lnTo>
                <a:lnTo>
                  <a:pt x="96897" y="105221"/>
                </a:lnTo>
                <a:lnTo>
                  <a:pt x="92596" y="115920"/>
                </a:lnTo>
                <a:lnTo>
                  <a:pt x="84127" y="123530"/>
                </a:lnTo>
                <a:lnTo>
                  <a:pt x="71540" y="128077"/>
                </a:lnTo>
                <a:lnTo>
                  <a:pt x="54888" y="129587"/>
                </a:lnTo>
                <a:lnTo>
                  <a:pt x="101076" y="129587"/>
                </a:lnTo>
                <a:lnTo>
                  <a:pt x="108021" y="122682"/>
                </a:lnTo>
                <a:lnTo>
                  <a:pt x="114236" y="106279"/>
                </a:lnTo>
                <a:lnTo>
                  <a:pt x="114144" y="94451"/>
                </a:lnTo>
                <a:lnTo>
                  <a:pt x="69631" y="64783"/>
                </a:lnTo>
                <a:lnTo>
                  <a:pt x="57568" y="63725"/>
                </a:lnTo>
                <a:lnTo>
                  <a:pt x="49265" y="62385"/>
                </a:lnTo>
                <a:lnTo>
                  <a:pt x="44972" y="61045"/>
                </a:lnTo>
                <a:lnTo>
                  <a:pt x="38852" y="57927"/>
                </a:lnTo>
                <a:lnTo>
                  <a:pt x="34911" y="53380"/>
                </a:lnTo>
                <a:lnTo>
                  <a:pt x="33123" y="47380"/>
                </a:lnTo>
                <a:lnTo>
                  <a:pt x="33464" y="39904"/>
                </a:lnTo>
                <a:lnTo>
                  <a:pt x="37583" y="29549"/>
                </a:lnTo>
                <a:lnTo>
                  <a:pt x="45522" y="22185"/>
                </a:lnTo>
                <a:lnTo>
                  <a:pt x="57277" y="17785"/>
                </a:lnTo>
                <a:lnTo>
                  <a:pt x="72845" y="16324"/>
                </a:lnTo>
                <a:lnTo>
                  <a:pt x="118371" y="16324"/>
                </a:lnTo>
                <a:lnTo>
                  <a:pt x="108206" y="7258"/>
                </a:lnTo>
                <a:lnTo>
                  <a:pt x="93826" y="1810"/>
                </a:lnTo>
                <a:lnTo>
                  <a:pt x="75254" y="0"/>
                </a:lnTo>
                <a:close/>
              </a:path>
              <a:path extrusionOk="0" h="145415" w="125729">
                <a:moveTo>
                  <a:pt x="118371" y="16324"/>
                </a:moveTo>
                <a:lnTo>
                  <a:pt x="72845" y="16324"/>
                </a:lnTo>
                <a:lnTo>
                  <a:pt x="86049" y="17580"/>
                </a:lnTo>
                <a:lnTo>
                  <a:pt x="96336" y="21350"/>
                </a:lnTo>
                <a:lnTo>
                  <a:pt x="103707" y="27632"/>
                </a:lnTo>
                <a:lnTo>
                  <a:pt x="108164" y="36428"/>
                </a:lnTo>
                <a:lnTo>
                  <a:pt x="110049" y="39904"/>
                </a:lnTo>
                <a:lnTo>
                  <a:pt x="110321" y="40166"/>
                </a:lnTo>
                <a:lnTo>
                  <a:pt x="114603" y="38826"/>
                </a:lnTo>
                <a:lnTo>
                  <a:pt x="121043" y="36135"/>
                </a:lnTo>
                <a:lnTo>
                  <a:pt x="124509" y="34794"/>
                </a:lnTo>
                <a:lnTo>
                  <a:pt x="125556" y="32658"/>
                </a:lnTo>
                <a:lnTo>
                  <a:pt x="124509" y="29171"/>
                </a:lnTo>
                <a:lnTo>
                  <a:pt x="118424" y="163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0" name="Google Shape;390;p30"/>
          <p:cNvSpPr/>
          <p:nvPr/>
        </p:nvSpPr>
        <p:spPr>
          <a:xfrm>
            <a:off x="8187132" y="1440416"/>
            <a:ext cx="94615" cy="173990"/>
          </a:xfrm>
          <a:custGeom>
            <a:rect b="b" l="l" r="r" t="t"/>
            <a:pathLst>
              <a:path extrusionOk="0" h="173990" w="94615">
                <a:moveTo>
                  <a:pt x="47946" y="48721"/>
                </a:moveTo>
                <a:lnTo>
                  <a:pt x="29988" y="48721"/>
                </a:lnTo>
                <a:lnTo>
                  <a:pt x="17695" y="118886"/>
                </a:lnTo>
                <a:lnTo>
                  <a:pt x="15881" y="133496"/>
                </a:lnTo>
                <a:lnTo>
                  <a:pt x="16078" y="145598"/>
                </a:lnTo>
                <a:lnTo>
                  <a:pt x="49767" y="172995"/>
                </a:lnTo>
                <a:lnTo>
                  <a:pt x="64259" y="173502"/>
                </a:lnTo>
                <a:lnTo>
                  <a:pt x="68280" y="173502"/>
                </a:lnTo>
                <a:lnTo>
                  <a:pt x="69620" y="172162"/>
                </a:lnTo>
                <a:lnTo>
                  <a:pt x="69882" y="168675"/>
                </a:lnTo>
                <a:lnTo>
                  <a:pt x="71222" y="161450"/>
                </a:lnTo>
                <a:lnTo>
                  <a:pt x="72039" y="157984"/>
                </a:lnTo>
                <a:lnTo>
                  <a:pt x="70678" y="156372"/>
                </a:lnTo>
                <a:lnTo>
                  <a:pt x="67202" y="156372"/>
                </a:lnTo>
                <a:lnTo>
                  <a:pt x="56970" y="155916"/>
                </a:lnTo>
                <a:lnTo>
                  <a:pt x="34242" y="137631"/>
                </a:lnTo>
                <a:lnTo>
                  <a:pt x="34260" y="128995"/>
                </a:lnTo>
                <a:lnTo>
                  <a:pt x="35611" y="118352"/>
                </a:lnTo>
                <a:lnTo>
                  <a:pt x="47946" y="48721"/>
                </a:lnTo>
                <a:close/>
              </a:path>
              <a:path extrusionOk="0" h="173990" w="94615">
                <a:moveTo>
                  <a:pt x="92908" y="32124"/>
                </a:moveTo>
                <a:lnTo>
                  <a:pt x="4282" y="32124"/>
                </a:lnTo>
                <a:lnTo>
                  <a:pt x="2418" y="33747"/>
                </a:lnTo>
                <a:lnTo>
                  <a:pt x="1863" y="36951"/>
                </a:lnTo>
                <a:lnTo>
                  <a:pt x="554" y="43914"/>
                </a:lnTo>
                <a:lnTo>
                  <a:pt x="0" y="47129"/>
                </a:lnTo>
                <a:lnTo>
                  <a:pt x="1340" y="48721"/>
                </a:lnTo>
                <a:lnTo>
                  <a:pt x="89704" y="48721"/>
                </a:lnTo>
                <a:lnTo>
                  <a:pt x="91599" y="47129"/>
                </a:lnTo>
                <a:lnTo>
                  <a:pt x="92122" y="43914"/>
                </a:lnTo>
                <a:lnTo>
                  <a:pt x="93431" y="36951"/>
                </a:lnTo>
                <a:lnTo>
                  <a:pt x="94248" y="32941"/>
                </a:lnTo>
                <a:lnTo>
                  <a:pt x="92908" y="32124"/>
                </a:lnTo>
                <a:close/>
              </a:path>
              <a:path extrusionOk="0" h="173990" w="94615">
                <a:moveTo>
                  <a:pt x="55171" y="0"/>
                </a:moveTo>
                <a:lnTo>
                  <a:pt x="39370" y="0"/>
                </a:lnTo>
                <a:lnTo>
                  <a:pt x="38030" y="1340"/>
                </a:lnTo>
                <a:lnTo>
                  <a:pt x="37768" y="4827"/>
                </a:lnTo>
                <a:lnTo>
                  <a:pt x="32930" y="32124"/>
                </a:lnTo>
                <a:lnTo>
                  <a:pt x="50888" y="32124"/>
                </a:lnTo>
                <a:lnTo>
                  <a:pt x="55694" y="4827"/>
                </a:lnTo>
                <a:lnTo>
                  <a:pt x="56511" y="795"/>
                </a:lnTo>
                <a:lnTo>
                  <a:pt x="551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1" name="Google Shape;391;p30"/>
          <p:cNvSpPr/>
          <p:nvPr/>
        </p:nvSpPr>
        <p:spPr>
          <a:xfrm>
            <a:off x="8284124" y="1468531"/>
            <a:ext cx="126364" cy="145415"/>
          </a:xfrm>
          <a:custGeom>
            <a:rect b="b" l="l" r="r" t="t"/>
            <a:pathLst>
              <a:path extrusionOk="0" h="145415" w="126365">
                <a:moveTo>
                  <a:pt x="75254" y="0"/>
                </a:moveTo>
                <a:lnTo>
                  <a:pt x="30112" y="13021"/>
                </a:lnTo>
                <a:lnTo>
                  <a:pt x="8271" y="48731"/>
                </a:lnTo>
                <a:lnTo>
                  <a:pt x="0" y="95850"/>
                </a:lnTo>
                <a:lnTo>
                  <a:pt x="529" y="116357"/>
                </a:lnTo>
                <a:lnTo>
                  <a:pt x="9642" y="131967"/>
                </a:lnTo>
                <a:lnTo>
                  <a:pt x="26582" y="141903"/>
                </a:lnTo>
                <a:lnTo>
                  <a:pt x="50595" y="145388"/>
                </a:lnTo>
                <a:lnTo>
                  <a:pt x="76004" y="142112"/>
                </a:lnTo>
                <a:lnTo>
                  <a:pt x="96021" y="132637"/>
                </a:lnTo>
                <a:lnTo>
                  <a:pt x="99352" y="129043"/>
                </a:lnTo>
                <a:lnTo>
                  <a:pt x="52752" y="129043"/>
                </a:lnTo>
                <a:lnTo>
                  <a:pt x="36310" y="126801"/>
                </a:lnTo>
                <a:lnTo>
                  <a:pt x="24698" y="120344"/>
                </a:lnTo>
                <a:lnTo>
                  <a:pt x="18414" y="110074"/>
                </a:lnTo>
                <a:lnTo>
                  <a:pt x="17984" y="97190"/>
                </a:lnTo>
                <a:lnTo>
                  <a:pt x="18053" y="95850"/>
                </a:lnTo>
                <a:lnTo>
                  <a:pt x="26229" y="49265"/>
                </a:lnTo>
                <a:lnTo>
                  <a:pt x="55522" y="18610"/>
                </a:lnTo>
                <a:lnTo>
                  <a:pt x="72825" y="16324"/>
                </a:lnTo>
                <a:lnTo>
                  <a:pt x="117935" y="16324"/>
                </a:lnTo>
                <a:lnTo>
                  <a:pt x="116309" y="13491"/>
                </a:lnTo>
                <a:lnTo>
                  <a:pt x="99379" y="3494"/>
                </a:lnTo>
                <a:lnTo>
                  <a:pt x="75254" y="0"/>
                </a:lnTo>
                <a:close/>
              </a:path>
              <a:path extrusionOk="0" h="145415" w="126365">
                <a:moveTo>
                  <a:pt x="117935" y="16324"/>
                </a:moveTo>
                <a:lnTo>
                  <a:pt x="72825" y="16324"/>
                </a:lnTo>
                <a:lnTo>
                  <a:pt x="89534" y="18610"/>
                </a:lnTo>
                <a:lnTo>
                  <a:pt x="101215" y="25165"/>
                </a:lnTo>
                <a:lnTo>
                  <a:pt x="107467" y="35535"/>
                </a:lnTo>
                <a:lnTo>
                  <a:pt x="107892" y="49265"/>
                </a:lnTo>
                <a:lnTo>
                  <a:pt x="99588" y="96394"/>
                </a:lnTo>
                <a:lnTo>
                  <a:pt x="94386" y="110074"/>
                </a:lnTo>
                <a:lnTo>
                  <a:pt x="84412" y="120344"/>
                </a:lnTo>
                <a:lnTo>
                  <a:pt x="70317" y="126801"/>
                </a:lnTo>
                <a:lnTo>
                  <a:pt x="52752" y="129043"/>
                </a:lnTo>
                <a:lnTo>
                  <a:pt x="99352" y="129043"/>
                </a:lnTo>
                <a:lnTo>
                  <a:pt x="110060" y="117487"/>
                </a:lnTo>
                <a:lnTo>
                  <a:pt x="117535" y="97190"/>
                </a:lnTo>
                <a:lnTo>
                  <a:pt x="125849" y="50071"/>
                </a:lnTo>
                <a:lnTo>
                  <a:pt x="125360" y="29260"/>
                </a:lnTo>
                <a:lnTo>
                  <a:pt x="117935" y="163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2" name="Google Shape;392;p30"/>
          <p:cNvSpPr/>
          <p:nvPr/>
        </p:nvSpPr>
        <p:spPr>
          <a:xfrm>
            <a:off x="8418330" y="1468531"/>
            <a:ext cx="125730" cy="145415"/>
          </a:xfrm>
          <a:custGeom>
            <a:rect b="b" l="l" r="r" t="t"/>
            <a:pathLst>
              <a:path extrusionOk="0" h="145415" w="125729">
                <a:moveTo>
                  <a:pt x="15800" y="102290"/>
                </a:moveTo>
                <a:lnTo>
                  <a:pt x="12334" y="103347"/>
                </a:lnTo>
                <a:lnTo>
                  <a:pt x="4816" y="105766"/>
                </a:lnTo>
                <a:lnTo>
                  <a:pt x="1350" y="106572"/>
                </a:lnTo>
                <a:lnTo>
                  <a:pt x="0" y="108708"/>
                </a:lnTo>
                <a:lnTo>
                  <a:pt x="534" y="112195"/>
                </a:lnTo>
                <a:lnTo>
                  <a:pt x="6353" y="126755"/>
                </a:lnTo>
                <a:lnTo>
                  <a:pt x="16996" y="137124"/>
                </a:lnTo>
                <a:lnTo>
                  <a:pt x="32465" y="143326"/>
                </a:lnTo>
                <a:lnTo>
                  <a:pt x="52762" y="145388"/>
                </a:lnTo>
                <a:lnTo>
                  <a:pt x="77135" y="142739"/>
                </a:lnTo>
                <a:lnTo>
                  <a:pt x="95590" y="135045"/>
                </a:lnTo>
                <a:lnTo>
                  <a:pt x="101078" y="129587"/>
                </a:lnTo>
                <a:lnTo>
                  <a:pt x="54888" y="129587"/>
                </a:lnTo>
                <a:lnTo>
                  <a:pt x="40677" y="128132"/>
                </a:lnTo>
                <a:lnTo>
                  <a:pt x="29787" y="123764"/>
                </a:lnTo>
                <a:lnTo>
                  <a:pt x="22214" y="116481"/>
                </a:lnTo>
                <a:lnTo>
                  <a:pt x="17754" y="105766"/>
                </a:lnTo>
                <a:lnTo>
                  <a:pt x="16585" y="102813"/>
                </a:lnTo>
                <a:lnTo>
                  <a:pt x="15800" y="102290"/>
                </a:lnTo>
                <a:close/>
              </a:path>
              <a:path extrusionOk="0" h="145415" w="125729">
                <a:moveTo>
                  <a:pt x="75254" y="0"/>
                </a:moveTo>
                <a:lnTo>
                  <a:pt x="34171" y="10205"/>
                </a:lnTo>
                <a:lnTo>
                  <a:pt x="15097" y="48342"/>
                </a:lnTo>
                <a:lnTo>
                  <a:pt x="16054" y="56324"/>
                </a:lnTo>
                <a:lnTo>
                  <a:pt x="53766" y="79593"/>
                </a:lnTo>
                <a:lnTo>
                  <a:pt x="62375" y="80583"/>
                </a:lnTo>
                <a:lnTo>
                  <a:pt x="79484" y="83237"/>
                </a:lnTo>
                <a:lnTo>
                  <a:pt x="90789" y="87492"/>
                </a:lnTo>
                <a:lnTo>
                  <a:pt x="96520" y="94451"/>
                </a:lnTo>
                <a:lnTo>
                  <a:pt x="96908" y="105221"/>
                </a:lnTo>
                <a:lnTo>
                  <a:pt x="92601" y="115920"/>
                </a:lnTo>
                <a:lnTo>
                  <a:pt x="84128" y="123530"/>
                </a:lnTo>
                <a:lnTo>
                  <a:pt x="71540" y="128077"/>
                </a:lnTo>
                <a:lnTo>
                  <a:pt x="54888" y="129587"/>
                </a:lnTo>
                <a:lnTo>
                  <a:pt x="101078" y="129587"/>
                </a:lnTo>
                <a:lnTo>
                  <a:pt x="108023" y="122682"/>
                </a:lnTo>
                <a:lnTo>
                  <a:pt x="114236" y="106279"/>
                </a:lnTo>
                <a:lnTo>
                  <a:pt x="114145" y="94451"/>
                </a:lnTo>
                <a:lnTo>
                  <a:pt x="69631" y="64783"/>
                </a:lnTo>
                <a:lnTo>
                  <a:pt x="57568" y="63725"/>
                </a:lnTo>
                <a:lnTo>
                  <a:pt x="49265" y="62385"/>
                </a:lnTo>
                <a:lnTo>
                  <a:pt x="44972" y="61045"/>
                </a:lnTo>
                <a:lnTo>
                  <a:pt x="38857" y="57927"/>
                </a:lnTo>
                <a:lnTo>
                  <a:pt x="34915" y="53380"/>
                </a:lnTo>
                <a:lnTo>
                  <a:pt x="33124" y="47380"/>
                </a:lnTo>
                <a:lnTo>
                  <a:pt x="33464" y="39904"/>
                </a:lnTo>
                <a:lnTo>
                  <a:pt x="37584" y="29549"/>
                </a:lnTo>
                <a:lnTo>
                  <a:pt x="45526" y="22185"/>
                </a:lnTo>
                <a:lnTo>
                  <a:pt x="57282" y="17785"/>
                </a:lnTo>
                <a:lnTo>
                  <a:pt x="72845" y="16324"/>
                </a:lnTo>
                <a:lnTo>
                  <a:pt x="118371" y="16324"/>
                </a:lnTo>
                <a:lnTo>
                  <a:pt x="108206" y="7258"/>
                </a:lnTo>
                <a:lnTo>
                  <a:pt x="93826" y="1810"/>
                </a:lnTo>
                <a:lnTo>
                  <a:pt x="75254" y="0"/>
                </a:lnTo>
                <a:close/>
              </a:path>
              <a:path extrusionOk="0" h="145415" w="125729">
                <a:moveTo>
                  <a:pt x="118371" y="16324"/>
                </a:moveTo>
                <a:lnTo>
                  <a:pt x="72845" y="16324"/>
                </a:lnTo>
                <a:lnTo>
                  <a:pt x="86050" y="17580"/>
                </a:lnTo>
                <a:lnTo>
                  <a:pt x="96339" y="21350"/>
                </a:lnTo>
                <a:lnTo>
                  <a:pt x="103711" y="27632"/>
                </a:lnTo>
                <a:lnTo>
                  <a:pt x="108164" y="36428"/>
                </a:lnTo>
                <a:lnTo>
                  <a:pt x="110049" y="39904"/>
                </a:lnTo>
                <a:lnTo>
                  <a:pt x="110321" y="40166"/>
                </a:lnTo>
                <a:lnTo>
                  <a:pt x="114603" y="38826"/>
                </a:lnTo>
                <a:lnTo>
                  <a:pt x="121043" y="36135"/>
                </a:lnTo>
                <a:lnTo>
                  <a:pt x="124509" y="34794"/>
                </a:lnTo>
                <a:lnTo>
                  <a:pt x="125556" y="32658"/>
                </a:lnTo>
                <a:lnTo>
                  <a:pt x="124509" y="29171"/>
                </a:lnTo>
                <a:lnTo>
                  <a:pt x="118424" y="163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3" name="Google Shape;393;p30"/>
          <p:cNvSpPr/>
          <p:nvPr/>
        </p:nvSpPr>
        <p:spPr>
          <a:xfrm>
            <a:off x="8530316" y="1383916"/>
            <a:ext cx="83185" cy="263525"/>
          </a:xfrm>
          <a:custGeom>
            <a:rect b="b" l="l" r="r" t="t"/>
            <a:pathLst>
              <a:path extrusionOk="0" h="263525" w="83184">
                <a:moveTo>
                  <a:pt x="52480" y="0"/>
                </a:moveTo>
                <a:lnTo>
                  <a:pt x="50323" y="795"/>
                </a:lnTo>
                <a:lnTo>
                  <a:pt x="47904" y="3738"/>
                </a:lnTo>
                <a:lnTo>
                  <a:pt x="43391" y="9360"/>
                </a:lnTo>
                <a:lnTo>
                  <a:pt x="41496" y="11790"/>
                </a:lnTo>
                <a:lnTo>
                  <a:pt x="42019" y="13936"/>
                </a:lnTo>
                <a:lnTo>
                  <a:pt x="44961" y="15790"/>
                </a:lnTo>
                <a:lnTo>
                  <a:pt x="55769" y="23155"/>
                </a:lnTo>
                <a:lnTo>
                  <a:pt x="62542" y="32499"/>
                </a:lnTo>
                <a:lnTo>
                  <a:pt x="65349" y="44603"/>
                </a:lnTo>
                <a:lnTo>
                  <a:pt x="64259" y="60249"/>
                </a:lnTo>
                <a:lnTo>
                  <a:pt x="39632" y="199753"/>
                </a:lnTo>
                <a:lnTo>
                  <a:pt x="17934" y="236794"/>
                </a:lnTo>
                <a:lnTo>
                  <a:pt x="1340" y="245793"/>
                </a:lnTo>
                <a:lnTo>
                  <a:pt x="0" y="247929"/>
                </a:lnTo>
                <a:lnTo>
                  <a:pt x="816" y="250610"/>
                </a:lnTo>
                <a:lnTo>
                  <a:pt x="2942" y="258641"/>
                </a:lnTo>
                <a:lnTo>
                  <a:pt x="4020" y="261855"/>
                </a:lnTo>
                <a:lnTo>
                  <a:pt x="41236" y="238304"/>
                </a:lnTo>
                <a:lnTo>
                  <a:pt x="57286" y="199753"/>
                </a:lnTo>
                <a:lnTo>
                  <a:pt x="81390" y="62657"/>
                </a:lnTo>
                <a:lnTo>
                  <a:pt x="82825" y="41101"/>
                </a:lnTo>
                <a:lnTo>
                  <a:pt x="78794" y="24136"/>
                </a:lnTo>
                <a:lnTo>
                  <a:pt x="69441" y="11037"/>
                </a:lnTo>
                <a:lnTo>
                  <a:pt x="54909" y="1078"/>
                </a:lnTo>
                <a:lnTo>
                  <a:pt x="524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4" name="Google Shape;394;p30"/>
          <p:cNvSpPr/>
          <p:nvPr/>
        </p:nvSpPr>
        <p:spPr>
          <a:xfrm>
            <a:off x="10172751" y="2018482"/>
            <a:ext cx="219710" cy="296545"/>
          </a:xfrm>
          <a:custGeom>
            <a:rect b="b" l="l" r="r" t="t"/>
            <a:pathLst>
              <a:path extrusionOk="0" h="296544" w="219709">
                <a:moveTo>
                  <a:pt x="109982" y="0"/>
                </a:moveTo>
                <a:lnTo>
                  <a:pt x="62792" y="6884"/>
                </a:lnTo>
                <a:lnTo>
                  <a:pt x="28296" y="26759"/>
                </a:lnTo>
                <a:lnTo>
                  <a:pt x="7130" y="58455"/>
                </a:lnTo>
                <a:lnTo>
                  <a:pt x="2" y="100394"/>
                </a:lnTo>
                <a:lnTo>
                  <a:pt x="0" y="195983"/>
                </a:lnTo>
                <a:lnTo>
                  <a:pt x="7245" y="237943"/>
                </a:lnTo>
                <a:lnTo>
                  <a:pt x="28602" y="269639"/>
                </a:lnTo>
                <a:lnTo>
                  <a:pt x="63137" y="289514"/>
                </a:lnTo>
                <a:lnTo>
                  <a:pt x="109982" y="296399"/>
                </a:lnTo>
                <a:lnTo>
                  <a:pt x="150340" y="291968"/>
                </a:lnTo>
                <a:lnTo>
                  <a:pt x="181104" y="278727"/>
                </a:lnTo>
                <a:lnTo>
                  <a:pt x="190406" y="269478"/>
                </a:lnTo>
                <a:lnTo>
                  <a:pt x="109982" y="269478"/>
                </a:lnTo>
                <a:lnTo>
                  <a:pt x="75507" y="264491"/>
                </a:lnTo>
                <a:lnTo>
                  <a:pt x="50177" y="250055"/>
                </a:lnTo>
                <a:lnTo>
                  <a:pt x="34562" y="226956"/>
                </a:lnTo>
                <a:lnTo>
                  <a:pt x="29230" y="195983"/>
                </a:lnTo>
                <a:lnTo>
                  <a:pt x="29230" y="100394"/>
                </a:lnTo>
                <a:lnTo>
                  <a:pt x="34447" y="69256"/>
                </a:lnTo>
                <a:lnTo>
                  <a:pt x="49871" y="46172"/>
                </a:lnTo>
                <a:lnTo>
                  <a:pt x="75162" y="31823"/>
                </a:lnTo>
                <a:lnTo>
                  <a:pt x="109982" y="26889"/>
                </a:lnTo>
                <a:lnTo>
                  <a:pt x="190561" y="26889"/>
                </a:lnTo>
                <a:lnTo>
                  <a:pt x="180421" y="17015"/>
                </a:lnTo>
                <a:lnTo>
                  <a:pt x="149888" y="4234"/>
                </a:lnTo>
                <a:lnTo>
                  <a:pt x="109982" y="0"/>
                </a:lnTo>
                <a:close/>
              </a:path>
              <a:path extrusionOk="0" h="296544" w="219709">
                <a:moveTo>
                  <a:pt x="195529" y="210045"/>
                </a:moveTo>
                <a:lnTo>
                  <a:pt x="191895" y="211648"/>
                </a:lnTo>
                <a:lnTo>
                  <a:pt x="189906" y="216475"/>
                </a:lnTo>
                <a:lnTo>
                  <a:pt x="179163" y="240173"/>
                </a:lnTo>
                <a:lnTo>
                  <a:pt x="163039" y="256680"/>
                </a:lnTo>
                <a:lnTo>
                  <a:pt x="140368" y="266335"/>
                </a:lnTo>
                <a:lnTo>
                  <a:pt x="109982" y="269478"/>
                </a:lnTo>
                <a:lnTo>
                  <a:pt x="190406" y="269478"/>
                </a:lnTo>
                <a:lnTo>
                  <a:pt x="203211" y="256748"/>
                </a:lnTo>
                <a:lnTo>
                  <a:pt x="217601" y="226108"/>
                </a:lnTo>
                <a:lnTo>
                  <a:pt x="219203" y="221302"/>
                </a:lnTo>
                <a:lnTo>
                  <a:pt x="217601" y="218077"/>
                </a:lnTo>
                <a:lnTo>
                  <a:pt x="212795" y="216066"/>
                </a:lnTo>
                <a:lnTo>
                  <a:pt x="200335" y="211260"/>
                </a:lnTo>
                <a:lnTo>
                  <a:pt x="195529" y="210045"/>
                </a:lnTo>
                <a:close/>
              </a:path>
              <a:path extrusionOk="0" h="296544" w="219709">
                <a:moveTo>
                  <a:pt x="190561" y="26889"/>
                </a:moveTo>
                <a:lnTo>
                  <a:pt x="109982" y="26889"/>
                </a:lnTo>
                <a:lnTo>
                  <a:pt x="139909" y="29960"/>
                </a:lnTo>
                <a:lnTo>
                  <a:pt x="162335" y="39399"/>
                </a:lnTo>
                <a:lnTo>
                  <a:pt x="178359" y="55540"/>
                </a:lnTo>
                <a:lnTo>
                  <a:pt x="191110" y="83128"/>
                </a:lnTo>
                <a:lnTo>
                  <a:pt x="194314" y="84730"/>
                </a:lnTo>
                <a:lnTo>
                  <a:pt x="199539" y="83536"/>
                </a:lnTo>
                <a:lnTo>
                  <a:pt x="211979" y="79128"/>
                </a:lnTo>
                <a:lnTo>
                  <a:pt x="218020" y="77107"/>
                </a:lnTo>
                <a:lnTo>
                  <a:pt x="218806" y="74688"/>
                </a:lnTo>
                <a:lnTo>
                  <a:pt x="216816" y="68678"/>
                </a:lnTo>
                <a:lnTo>
                  <a:pt x="202442" y="38457"/>
                </a:lnTo>
                <a:lnTo>
                  <a:pt x="190561" y="268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5" name="Google Shape;395;p30"/>
          <p:cNvSpPr/>
          <p:nvPr/>
        </p:nvSpPr>
        <p:spPr>
          <a:xfrm>
            <a:off x="10408970" y="2024116"/>
            <a:ext cx="243840" cy="285750"/>
          </a:xfrm>
          <a:custGeom>
            <a:rect b="b" l="l" r="r" t="t"/>
            <a:pathLst>
              <a:path extrusionOk="0" h="285750" w="243840">
                <a:moveTo>
                  <a:pt x="26920" y="0"/>
                </a:moveTo>
                <a:lnTo>
                  <a:pt x="1602" y="0"/>
                </a:lnTo>
                <a:lnTo>
                  <a:pt x="0" y="2397"/>
                </a:lnTo>
                <a:lnTo>
                  <a:pt x="2031" y="7622"/>
                </a:lnTo>
                <a:lnTo>
                  <a:pt x="105232" y="278724"/>
                </a:lnTo>
                <a:lnTo>
                  <a:pt x="107221" y="283132"/>
                </a:lnTo>
                <a:lnTo>
                  <a:pt x="110467" y="285143"/>
                </a:lnTo>
                <a:lnTo>
                  <a:pt x="132938" y="285143"/>
                </a:lnTo>
                <a:lnTo>
                  <a:pt x="136173" y="282745"/>
                </a:lnTo>
                <a:lnTo>
                  <a:pt x="138173" y="278316"/>
                </a:lnTo>
                <a:lnTo>
                  <a:pt x="148932" y="250212"/>
                </a:lnTo>
                <a:lnTo>
                  <a:pt x="121682" y="250212"/>
                </a:lnTo>
                <a:lnTo>
                  <a:pt x="121294" y="248997"/>
                </a:lnTo>
                <a:lnTo>
                  <a:pt x="119692" y="244578"/>
                </a:lnTo>
                <a:lnTo>
                  <a:pt x="115671" y="229322"/>
                </a:lnTo>
                <a:lnTo>
                  <a:pt x="113671" y="222893"/>
                </a:lnTo>
                <a:lnTo>
                  <a:pt x="112069" y="218077"/>
                </a:lnTo>
                <a:lnTo>
                  <a:pt x="33360" y="7214"/>
                </a:lnTo>
                <a:lnTo>
                  <a:pt x="31726" y="2397"/>
                </a:lnTo>
                <a:lnTo>
                  <a:pt x="26920" y="0"/>
                </a:lnTo>
                <a:close/>
              </a:path>
              <a:path extrusionOk="0" h="285750" w="243840">
                <a:moveTo>
                  <a:pt x="241804" y="0"/>
                </a:moveTo>
                <a:lnTo>
                  <a:pt x="216883" y="0"/>
                </a:lnTo>
                <a:lnTo>
                  <a:pt x="212077" y="2397"/>
                </a:lnTo>
                <a:lnTo>
                  <a:pt x="210862" y="7214"/>
                </a:lnTo>
                <a:lnTo>
                  <a:pt x="132142" y="218077"/>
                </a:lnTo>
                <a:lnTo>
                  <a:pt x="130550" y="222893"/>
                </a:lnTo>
                <a:lnTo>
                  <a:pt x="128948" y="229322"/>
                </a:lnTo>
                <a:lnTo>
                  <a:pt x="126917" y="236945"/>
                </a:lnTo>
                <a:lnTo>
                  <a:pt x="124928" y="244578"/>
                </a:lnTo>
                <a:lnTo>
                  <a:pt x="122896" y="250212"/>
                </a:lnTo>
                <a:lnTo>
                  <a:pt x="148932" y="250212"/>
                </a:lnTo>
                <a:lnTo>
                  <a:pt x="241804" y="7622"/>
                </a:lnTo>
                <a:lnTo>
                  <a:pt x="243406" y="2397"/>
                </a:lnTo>
                <a:lnTo>
                  <a:pt x="2418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6" name="Google Shape;396;p30"/>
          <p:cNvSpPr/>
          <p:nvPr/>
        </p:nvSpPr>
        <p:spPr>
          <a:xfrm>
            <a:off x="10640848" y="2024105"/>
            <a:ext cx="140970" cy="309245"/>
          </a:xfrm>
          <a:custGeom>
            <a:rect b="b" l="l" r="r" t="t"/>
            <a:pathLst>
              <a:path extrusionOk="0" h="309244" w="140970">
                <a:moveTo>
                  <a:pt x="139346" y="0"/>
                </a:moveTo>
                <a:lnTo>
                  <a:pt x="116059" y="0"/>
                </a:lnTo>
                <a:lnTo>
                  <a:pt x="112855" y="1999"/>
                </a:lnTo>
                <a:lnTo>
                  <a:pt x="111253" y="6418"/>
                </a:lnTo>
                <a:lnTo>
                  <a:pt x="1602" y="302420"/>
                </a:lnTo>
                <a:lnTo>
                  <a:pt x="0" y="306838"/>
                </a:lnTo>
                <a:lnTo>
                  <a:pt x="1602" y="309247"/>
                </a:lnTo>
                <a:lnTo>
                  <a:pt x="24072" y="309247"/>
                </a:lnTo>
                <a:lnTo>
                  <a:pt x="27308" y="306838"/>
                </a:lnTo>
                <a:lnTo>
                  <a:pt x="29297" y="302420"/>
                </a:lnTo>
                <a:lnTo>
                  <a:pt x="139346" y="6418"/>
                </a:lnTo>
                <a:lnTo>
                  <a:pt x="140948" y="1999"/>
                </a:lnTo>
                <a:lnTo>
                  <a:pt x="139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7" name="Google Shape;397;p30"/>
          <p:cNvSpPr/>
          <p:nvPr/>
        </p:nvSpPr>
        <p:spPr>
          <a:xfrm>
            <a:off x="10822099" y="2024105"/>
            <a:ext cx="208279" cy="285750"/>
          </a:xfrm>
          <a:custGeom>
            <a:rect b="b" l="l" r="r" t="t"/>
            <a:pathLst>
              <a:path extrusionOk="0" h="285750" w="208279">
                <a:moveTo>
                  <a:pt x="27308" y="0"/>
                </a:moveTo>
                <a:lnTo>
                  <a:pt x="1999" y="0"/>
                </a:lnTo>
                <a:lnTo>
                  <a:pt x="0" y="1999"/>
                </a:lnTo>
                <a:lnTo>
                  <a:pt x="0" y="283132"/>
                </a:lnTo>
                <a:lnTo>
                  <a:pt x="1999" y="285153"/>
                </a:lnTo>
                <a:lnTo>
                  <a:pt x="27308" y="285153"/>
                </a:lnTo>
                <a:lnTo>
                  <a:pt x="28910" y="283132"/>
                </a:lnTo>
                <a:lnTo>
                  <a:pt x="28910" y="153817"/>
                </a:lnTo>
                <a:lnTo>
                  <a:pt x="137587" y="153817"/>
                </a:lnTo>
                <a:lnTo>
                  <a:pt x="132786" y="148351"/>
                </a:lnTo>
                <a:lnTo>
                  <a:pt x="119943" y="138890"/>
                </a:lnTo>
                <a:lnTo>
                  <a:pt x="105630" y="132927"/>
                </a:lnTo>
                <a:lnTo>
                  <a:pt x="109900" y="127305"/>
                </a:lnTo>
                <a:lnTo>
                  <a:pt x="28910" y="127305"/>
                </a:lnTo>
                <a:lnTo>
                  <a:pt x="28910" y="1999"/>
                </a:lnTo>
                <a:lnTo>
                  <a:pt x="27308" y="0"/>
                </a:lnTo>
                <a:close/>
              </a:path>
              <a:path extrusionOk="0" h="285750" w="208279">
                <a:moveTo>
                  <a:pt x="137587" y="153817"/>
                </a:moveTo>
                <a:lnTo>
                  <a:pt x="69882" y="153817"/>
                </a:lnTo>
                <a:lnTo>
                  <a:pt x="90090" y="155662"/>
                </a:lnTo>
                <a:lnTo>
                  <a:pt x="105372" y="161649"/>
                </a:lnTo>
                <a:lnTo>
                  <a:pt x="117268" y="172458"/>
                </a:lnTo>
                <a:lnTo>
                  <a:pt x="127315" y="188769"/>
                </a:lnTo>
                <a:lnTo>
                  <a:pt x="171879" y="277918"/>
                </a:lnTo>
                <a:lnTo>
                  <a:pt x="175094" y="283938"/>
                </a:lnTo>
                <a:lnTo>
                  <a:pt x="177910" y="285153"/>
                </a:lnTo>
                <a:lnTo>
                  <a:pt x="206841" y="285153"/>
                </a:lnTo>
                <a:lnTo>
                  <a:pt x="208025" y="282336"/>
                </a:lnTo>
                <a:lnTo>
                  <a:pt x="205208" y="277122"/>
                </a:lnTo>
                <a:lnTo>
                  <a:pt x="154225" y="177910"/>
                </a:lnTo>
                <a:lnTo>
                  <a:pt x="144200" y="161346"/>
                </a:lnTo>
                <a:lnTo>
                  <a:pt x="137587" y="153817"/>
                </a:lnTo>
                <a:close/>
              </a:path>
              <a:path extrusionOk="0" h="285750" w="208279">
                <a:moveTo>
                  <a:pt x="202821" y="0"/>
                </a:moveTo>
                <a:lnTo>
                  <a:pt x="175094" y="0"/>
                </a:lnTo>
                <a:lnTo>
                  <a:pt x="169890" y="2408"/>
                </a:lnTo>
                <a:lnTo>
                  <a:pt x="166256" y="6827"/>
                </a:lnTo>
                <a:lnTo>
                  <a:pt x="76290" y="127305"/>
                </a:lnTo>
                <a:lnTo>
                  <a:pt x="109900" y="127305"/>
                </a:lnTo>
                <a:lnTo>
                  <a:pt x="200800" y="7622"/>
                </a:lnTo>
                <a:lnTo>
                  <a:pt x="204035" y="3999"/>
                </a:lnTo>
                <a:lnTo>
                  <a:pt x="2028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8" name="Google Shape;398;p30"/>
          <p:cNvSpPr/>
          <p:nvPr/>
        </p:nvSpPr>
        <p:spPr>
          <a:xfrm>
            <a:off x="11058354" y="2096794"/>
            <a:ext cx="278130" cy="212725"/>
          </a:xfrm>
          <a:custGeom>
            <a:rect b="b" l="l" r="r" t="t"/>
            <a:pathLst>
              <a:path extrusionOk="0" h="212725" w="278129">
                <a:moveTo>
                  <a:pt x="79494" y="0"/>
                </a:moveTo>
                <a:lnTo>
                  <a:pt x="30087" y="7293"/>
                </a:lnTo>
                <a:lnTo>
                  <a:pt x="73" y="34941"/>
                </a:lnTo>
                <a:lnTo>
                  <a:pt x="0" y="210066"/>
                </a:lnTo>
                <a:lnTo>
                  <a:pt x="2376" y="212464"/>
                </a:lnTo>
                <a:lnTo>
                  <a:pt x="24889" y="212464"/>
                </a:lnTo>
                <a:lnTo>
                  <a:pt x="27297" y="210066"/>
                </a:lnTo>
                <a:lnTo>
                  <a:pt x="27297" y="38553"/>
                </a:lnTo>
                <a:lnTo>
                  <a:pt x="29297" y="34941"/>
                </a:lnTo>
                <a:lnTo>
                  <a:pt x="75903" y="24899"/>
                </a:lnTo>
                <a:lnTo>
                  <a:pt x="262538" y="24899"/>
                </a:lnTo>
                <a:lnTo>
                  <a:pt x="259145" y="19029"/>
                </a:lnTo>
                <a:lnTo>
                  <a:pt x="256326" y="17276"/>
                </a:lnTo>
                <a:lnTo>
                  <a:pt x="131336" y="17276"/>
                </a:lnTo>
                <a:lnTo>
                  <a:pt x="121307" y="9660"/>
                </a:lnTo>
                <a:lnTo>
                  <a:pt x="109326" y="4268"/>
                </a:lnTo>
                <a:lnTo>
                  <a:pt x="95390" y="1060"/>
                </a:lnTo>
                <a:lnTo>
                  <a:pt x="79494" y="0"/>
                </a:lnTo>
                <a:close/>
              </a:path>
              <a:path extrusionOk="0" h="212725" w="278129">
                <a:moveTo>
                  <a:pt x="200789" y="24899"/>
                </a:moveTo>
                <a:lnTo>
                  <a:pt x="75903" y="24899"/>
                </a:lnTo>
                <a:lnTo>
                  <a:pt x="98275" y="28207"/>
                </a:lnTo>
                <a:lnTo>
                  <a:pt x="114211" y="38104"/>
                </a:lnTo>
                <a:lnTo>
                  <a:pt x="123746" y="54553"/>
                </a:lnTo>
                <a:lnTo>
                  <a:pt x="126917" y="77515"/>
                </a:lnTo>
                <a:lnTo>
                  <a:pt x="126917" y="210454"/>
                </a:lnTo>
                <a:lnTo>
                  <a:pt x="128907" y="212464"/>
                </a:lnTo>
                <a:lnTo>
                  <a:pt x="152623" y="212464"/>
                </a:lnTo>
                <a:lnTo>
                  <a:pt x="153796" y="210454"/>
                </a:lnTo>
                <a:lnTo>
                  <a:pt x="153796" y="76311"/>
                </a:lnTo>
                <a:lnTo>
                  <a:pt x="153341" y="65388"/>
                </a:lnTo>
                <a:lnTo>
                  <a:pt x="151949" y="55477"/>
                </a:lnTo>
                <a:lnTo>
                  <a:pt x="149577" y="46544"/>
                </a:lnTo>
                <a:lnTo>
                  <a:pt x="146184" y="38553"/>
                </a:lnTo>
                <a:lnTo>
                  <a:pt x="159342" y="32528"/>
                </a:lnTo>
                <a:lnTo>
                  <a:pt x="172882" y="28267"/>
                </a:lnTo>
                <a:lnTo>
                  <a:pt x="186724" y="25735"/>
                </a:lnTo>
                <a:lnTo>
                  <a:pt x="200789" y="24899"/>
                </a:lnTo>
                <a:close/>
              </a:path>
              <a:path extrusionOk="0" h="212725" w="278129">
                <a:moveTo>
                  <a:pt x="262538" y="24899"/>
                </a:moveTo>
                <a:lnTo>
                  <a:pt x="200789" y="24899"/>
                </a:lnTo>
                <a:lnTo>
                  <a:pt x="222644" y="28207"/>
                </a:lnTo>
                <a:lnTo>
                  <a:pt x="238199" y="38104"/>
                </a:lnTo>
                <a:lnTo>
                  <a:pt x="247499" y="54553"/>
                </a:lnTo>
                <a:lnTo>
                  <a:pt x="250589" y="77515"/>
                </a:lnTo>
                <a:lnTo>
                  <a:pt x="250589" y="210454"/>
                </a:lnTo>
                <a:lnTo>
                  <a:pt x="252631" y="212464"/>
                </a:lnTo>
                <a:lnTo>
                  <a:pt x="276295" y="212464"/>
                </a:lnTo>
                <a:lnTo>
                  <a:pt x="277520" y="210454"/>
                </a:lnTo>
                <a:lnTo>
                  <a:pt x="277520" y="76311"/>
                </a:lnTo>
                <a:lnTo>
                  <a:pt x="272926" y="42870"/>
                </a:lnTo>
                <a:lnTo>
                  <a:pt x="262538" y="24899"/>
                </a:lnTo>
                <a:close/>
              </a:path>
              <a:path extrusionOk="0" h="212725" w="278129">
                <a:moveTo>
                  <a:pt x="204025" y="0"/>
                </a:moveTo>
                <a:lnTo>
                  <a:pt x="186565" y="1060"/>
                </a:lnTo>
                <a:lnTo>
                  <a:pt x="168576" y="4268"/>
                </a:lnTo>
                <a:lnTo>
                  <a:pt x="150138" y="9660"/>
                </a:lnTo>
                <a:lnTo>
                  <a:pt x="131336" y="17276"/>
                </a:lnTo>
                <a:lnTo>
                  <a:pt x="256326" y="17276"/>
                </a:lnTo>
                <a:lnTo>
                  <a:pt x="236177" y="4751"/>
                </a:lnTo>
                <a:lnTo>
                  <a:pt x="204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9" name="Google Shape;399;p30"/>
          <p:cNvSpPr/>
          <p:nvPr/>
        </p:nvSpPr>
        <p:spPr>
          <a:xfrm>
            <a:off x="10127262" y="2789464"/>
            <a:ext cx="228600" cy="285750"/>
          </a:xfrm>
          <a:custGeom>
            <a:rect b="b" l="l" r="r" t="t"/>
            <a:pathLst>
              <a:path extrusionOk="0" h="285750" w="228600">
                <a:moveTo>
                  <a:pt x="127744" y="0"/>
                </a:moveTo>
                <a:lnTo>
                  <a:pt x="4020" y="0"/>
                </a:lnTo>
                <a:lnTo>
                  <a:pt x="0" y="4010"/>
                </a:lnTo>
                <a:lnTo>
                  <a:pt x="0" y="281122"/>
                </a:lnTo>
                <a:lnTo>
                  <a:pt x="4020" y="285143"/>
                </a:lnTo>
                <a:lnTo>
                  <a:pt x="61453" y="285143"/>
                </a:lnTo>
                <a:lnTo>
                  <a:pt x="65463" y="281122"/>
                </a:lnTo>
                <a:lnTo>
                  <a:pt x="65463" y="183931"/>
                </a:lnTo>
                <a:lnTo>
                  <a:pt x="181614" y="183931"/>
                </a:lnTo>
                <a:lnTo>
                  <a:pt x="179544" y="180319"/>
                </a:lnTo>
                <a:lnTo>
                  <a:pt x="175942" y="174696"/>
                </a:lnTo>
                <a:lnTo>
                  <a:pt x="196253" y="161609"/>
                </a:lnTo>
                <a:lnTo>
                  <a:pt x="210811" y="143475"/>
                </a:lnTo>
                <a:lnTo>
                  <a:pt x="217703" y="125305"/>
                </a:lnTo>
                <a:lnTo>
                  <a:pt x="65463" y="125305"/>
                </a:lnTo>
                <a:lnTo>
                  <a:pt x="65463" y="59432"/>
                </a:lnTo>
                <a:lnTo>
                  <a:pt x="216894" y="59432"/>
                </a:lnTo>
                <a:lnTo>
                  <a:pt x="215889" y="53534"/>
                </a:lnTo>
                <a:lnTo>
                  <a:pt x="196965" y="24495"/>
                </a:lnTo>
                <a:lnTo>
                  <a:pt x="167120" y="6299"/>
                </a:lnTo>
                <a:lnTo>
                  <a:pt x="127744" y="0"/>
                </a:lnTo>
                <a:close/>
              </a:path>
              <a:path extrusionOk="0" h="285750" w="228600">
                <a:moveTo>
                  <a:pt x="181614" y="183931"/>
                </a:moveTo>
                <a:lnTo>
                  <a:pt x="81955" y="183931"/>
                </a:lnTo>
                <a:lnTo>
                  <a:pt x="96524" y="184980"/>
                </a:lnTo>
                <a:lnTo>
                  <a:pt x="106950" y="188703"/>
                </a:lnTo>
                <a:lnTo>
                  <a:pt x="114819" y="195964"/>
                </a:lnTo>
                <a:lnTo>
                  <a:pt x="121713" y="207627"/>
                </a:lnTo>
                <a:lnTo>
                  <a:pt x="151409" y="269489"/>
                </a:lnTo>
                <a:lnTo>
                  <a:pt x="156362" y="277187"/>
                </a:lnTo>
                <a:lnTo>
                  <a:pt x="162885" y="281984"/>
                </a:lnTo>
                <a:lnTo>
                  <a:pt x="172108" y="284447"/>
                </a:lnTo>
                <a:lnTo>
                  <a:pt x="185167" y="285143"/>
                </a:lnTo>
                <a:lnTo>
                  <a:pt x="217302" y="285143"/>
                </a:lnTo>
                <a:lnTo>
                  <a:pt x="224383" y="283801"/>
                </a:lnTo>
                <a:lnTo>
                  <a:pt x="228146" y="280127"/>
                </a:lnTo>
                <a:lnTo>
                  <a:pt x="228588" y="274647"/>
                </a:lnTo>
                <a:lnTo>
                  <a:pt x="225710" y="267887"/>
                </a:lnTo>
                <a:lnTo>
                  <a:pt x="184350" y="188703"/>
                </a:lnTo>
                <a:lnTo>
                  <a:pt x="181614" y="183931"/>
                </a:lnTo>
                <a:close/>
              </a:path>
              <a:path extrusionOk="0" h="285750" w="228600">
                <a:moveTo>
                  <a:pt x="216894" y="59432"/>
                </a:moveTo>
                <a:lnTo>
                  <a:pt x="121294" y="59432"/>
                </a:lnTo>
                <a:lnTo>
                  <a:pt x="128922" y="59960"/>
                </a:lnTo>
                <a:lnTo>
                  <a:pt x="135569" y="61543"/>
                </a:lnTo>
                <a:lnTo>
                  <a:pt x="154654" y="92363"/>
                </a:lnTo>
                <a:lnTo>
                  <a:pt x="154127" y="99747"/>
                </a:lnTo>
                <a:lnTo>
                  <a:pt x="121294" y="125305"/>
                </a:lnTo>
                <a:lnTo>
                  <a:pt x="217703" y="125305"/>
                </a:lnTo>
                <a:lnTo>
                  <a:pt x="219575" y="120369"/>
                </a:lnTo>
                <a:lnTo>
                  <a:pt x="222506" y="92363"/>
                </a:lnTo>
                <a:lnTo>
                  <a:pt x="216894" y="59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0" name="Google Shape;400;p30"/>
          <p:cNvSpPr/>
          <p:nvPr/>
        </p:nvSpPr>
        <p:spPr>
          <a:xfrm>
            <a:off x="10384330" y="2766565"/>
            <a:ext cx="217170" cy="331470"/>
          </a:xfrm>
          <a:custGeom>
            <a:rect b="b" l="l" r="r" t="t"/>
            <a:pathLst>
              <a:path extrusionOk="0" h="331469" w="217170">
                <a:moveTo>
                  <a:pt x="47197" y="207646"/>
                </a:moveTo>
                <a:lnTo>
                  <a:pt x="5416" y="222897"/>
                </a:lnTo>
                <a:lnTo>
                  <a:pt x="0" y="233742"/>
                </a:lnTo>
                <a:lnTo>
                  <a:pt x="1363" y="240976"/>
                </a:lnTo>
                <a:lnTo>
                  <a:pt x="13174" y="263184"/>
                </a:lnTo>
                <a:lnTo>
                  <a:pt x="30004" y="280385"/>
                </a:lnTo>
                <a:lnTo>
                  <a:pt x="51887" y="292538"/>
                </a:lnTo>
                <a:lnTo>
                  <a:pt x="78858" y="299603"/>
                </a:lnTo>
                <a:lnTo>
                  <a:pt x="78858" y="327330"/>
                </a:lnTo>
                <a:lnTo>
                  <a:pt x="82890" y="330932"/>
                </a:lnTo>
                <a:lnTo>
                  <a:pt x="135495" y="330932"/>
                </a:lnTo>
                <a:lnTo>
                  <a:pt x="139097" y="327330"/>
                </a:lnTo>
                <a:lnTo>
                  <a:pt x="139097" y="298807"/>
                </a:lnTo>
                <a:lnTo>
                  <a:pt x="172287" y="288146"/>
                </a:lnTo>
                <a:lnTo>
                  <a:pt x="196738" y="270483"/>
                </a:lnTo>
                <a:lnTo>
                  <a:pt x="211851" y="246499"/>
                </a:lnTo>
                <a:lnTo>
                  <a:pt x="212325" y="243783"/>
                </a:lnTo>
                <a:lnTo>
                  <a:pt x="106166" y="243783"/>
                </a:lnTo>
                <a:lnTo>
                  <a:pt x="90513" y="242272"/>
                </a:lnTo>
                <a:lnTo>
                  <a:pt x="77909" y="237713"/>
                </a:lnTo>
                <a:lnTo>
                  <a:pt x="68390" y="230067"/>
                </a:lnTo>
                <a:lnTo>
                  <a:pt x="61990" y="219291"/>
                </a:lnTo>
                <a:lnTo>
                  <a:pt x="57920" y="212242"/>
                </a:lnTo>
                <a:lnTo>
                  <a:pt x="53165" y="208437"/>
                </a:lnTo>
                <a:lnTo>
                  <a:pt x="47197" y="207646"/>
                </a:lnTo>
                <a:close/>
              </a:path>
              <a:path extrusionOk="0" h="331469" w="217170">
                <a:moveTo>
                  <a:pt x="135495" y="0"/>
                </a:moveTo>
                <a:lnTo>
                  <a:pt x="82890" y="0"/>
                </a:lnTo>
                <a:lnTo>
                  <a:pt x="78858" y="3622"/>
                </a:lnTo>
                <a:lnTo>
                  <a:pt x="78858" y="30920"/>
                </a:lnTo>
                <a:lnTo>
                  <a:pt x="45857" y="40741"/>
                </a:lnTo>
                <a:lnTo>
                  <a:pt x="21820" y="57680"/>
                </a:lnTo>
                <a:lnTo>
                  <a:pt x="7121" y="81021"/>
                </a:lnTo>
                <a:lnTo>
                  <a:pt x="2138" y="110049"/>
                </a:lnTo>
                <a:lnTo>
                  <a:pt x="3968" y="128505"/>
                </a:lnTo>
                <a:lnTo>
                  <a:pt x="25028" y="167471"/>
                </a:lnTo>
                <a:lnTo>
                  <a:pt x="63955" y="186410"/>
                </a:lnTo>
                <a:lnTo>
                  <a:pt x="104564" y="193585"/>
                </a:lnTo>
                <a:lnTo>
                  <a:pt x="125350" y="196506"/>
                </a:lnTo>
                <a:lnTo>
                  <a:pt x="140154" y="201013"/>
                </a:lnTo>
                <a:lnTo>
                  <a:pt x="149011" y="207929"/>
                </a:lnTo>
                <a:lnTo>
                  <a:pt x="151956" y="218077"/>
                </a:lnTo>
                <a:lnTo>
                  <a:pt x="149096" y="229382"/>
                </a:lnTo>
                <a:lnTo>
                  <a:pt x="140515" y="237409"/>
                </a:lnTo>
                <a:lnTo>
                  <a:pt x="126207" y="242196"/>
                </a:lnTo>
                <a:lnTo>
                  <a:pt x="106166" y="243783"/>
                </a:lnTo>
                <a:lnTo>
                  <a:pt x="212325" y="243783"/>
                </a:lnTo>
                <a:lnTo>
                  <a:pt x="217022" y="216872"/>
                </a:lnTo>
                <a:lnTo>
                  <a:pt x="214973" y="193476"/>
                </a:lnTo>
                <a:lnTo>
                  <a:pt x="207539" y="174861"/>
                </a:lnTo>
                <a:lnTo>
                  <a:pt x="177662" y="146979"/>
                </a:lnTo>
                <a:lnTo>
                  <a:pt x="139148" y="136652"/>
                </a:lnTo>
                <a:lnTo>
                  <a:pt x="115810" y="133734"/>
                </a:lnTo>
                <a:lnTo>
                  <a:pt x="95291" y="130768"/>
                </a:lnTo>
                <a:lnTo>
                  <a:pt x="80306" y="126261"/>
                </a:lnTo>
                <a:lnTo>
                  <a:pt x="71121" y="119570"/>
                </a:lnTo>
                <a:lnTo>
                  <a:pt x="68000" y="110049"/>
                </a:lnTo>
                <a:lnTo>
                  <a:pt x="70332" y="99113"/>
                </a:lnTo>
                <a:lnTo>
                  <a:pt x="77601" y="91912"/>
                </a:lnTo>
                <a:lnTo>
                  <a:pt x="90215" y="87951"/>
                </a:lnTo>
                <a:lnTo>
                  <a:pt x="108585" y="86740"/>
                </a:lnTo>
                <a:lnTo>
                  <a:pt x="209568" y="86740"/>
                </a:lnTo>
                <a:lnTo>
                  <a:pt x="208205" y="83128"/>
                </a:lnTo>
                <a:lnTo>
                  <a:pt x="196213" y="63397"/>
                </a:lnTo>
                <a:lnTo>
                  <a:pt x="180723" y="48142"/>
                </a:lnTo>
                <a:lnTo>
                  <a:pt x="161697" y="37328"/>
                </a:lnTo>
                <a:lnTo>
                  <a:pt x="139097" y="30920"/>
                </a:lnTo>
                <a:lnTo>
                  <a:pt x="139097" y="3622"/>
                </a:lnTo>
                <a:lnTo>
                  <a:pt x="135495" y="0"/>
                </a:lnTo>
                <a:close/>
              </a:path>
              <a:path extrusionOk="0" h="331469" w="217170">
                <a:moveTo>
                  <a:pt x="209568" y="86740"/>
                </a:moveTo>
                <a:lnTo>
                  <a:pt x="108585" y="86740"/>
                </a:lnTo>
                <a:lnTo>
                  <a:pt x="123107" y="88179"/>
                </a:lnTo>
                <a:lnTo>
                  <a:pt x="134135" y="92520"/>
                </a:lnTo>
                <a:lnTo>
                  <a:pt x="142527" y="99798"/>
                </a:lnTo>
                <a:lnTo>
                  <a:pt x="149139" y="110049"/>
                </a:lnTo>
                <a:lnTo>
                  <a:pt x="153606" y="116720"/>
                </a:lnTo>
                <a:lnTo>
                  <a:pt x="158377" y="120082"/>
                </a:lnTo>
                <a:lnTo>
                  <a:pt x="164055" y="120432"/>
                </a:lnTo>
                <a:lnTo>
                  <a:pt x="171243" y="118069"/>
                </a:lnTo>
                <a:lnTo>
                  <a:pt x="198949" y="105619"/>
                </a:lnTo>
                <a:lnTo>
                  <a:pt x="206493" y="101488"/>
                </a:lnTo>
                <a:lnTo>
                  <a:pt x="210500" y="96639"/>
                </a:lnTo>
                <a:lnTo>
                  <a:pt x="211045" y="90658"/>
                </a:lnTo>
                <a:lnTo>
                  <a:pt x="209568" y="8674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1" name="Google Shape;401;p30"/>
          <p:cNvSpPr/>
          <p:nvPr/>
        </p:nvSpPr>
        <p:spPr>
          <a:xfrm>
            <a:off x="10613361" y="2789454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902" y="80322"/>
                </a:moveTo>
                <a:lnTo>
                  <a:pt x="80428" y="80322"/>
                </a:lnTo>
                <a:lnTo>
                  <a:pt x="80428" y="281132"/>
                </a:lnTo>
                <a:lnTo>
                  <a:pt x="84448" y="285143"/>
                </a:lnTo>
                <a:lnTo>
                  <a:pt x="141881" y="285143"/>
                </a:lnTo>
                <a:lnTo>
                  <a:pt x="145902" y="281132"/>
                </a:lnTo>
                <a:lnTo>
                  <a:pt x="145902" y="80322"/>
                </a:lnTo>
                <a:close/>
              </a:path>
              <a:path extrusionOk="0" h="285750" w="146050">
                <a:moveTo>
                  <a:pt x="141881" y="0"/>
                </a:moveTo>
                <a:lnTo>
                  <a:pt x="98123" y="0"/>
                </a:lnTo>
                <a:lnTo>
                  <a:pt x="90469" y="1989"/>
                </a:lnTo>
                <a:lnTo>
                  <a:pt x="83244" y="6418"/>
                </a:lnTo>
                <a:lnTo>
                  <a:pt x="10576" y="48595"/>
                </a:lnTo>
                <a:lnTo>
                  <a:pt x="3835" y="53232"/>
                </a:lnTo>
                <a:lnTo>
                  <a:pt x="371" y="57981"/>
                </a:lnTo>
                <a:lnTo>
                  <a:pt x="0" y="63560"/>
                </a:lnTo>
                <a:lnTo>
                  <a:pt x="2535" y="70688"/>
                </a:lnTo>
                <a:lnTo>
                  <a:pt x="16597" y="95986"/>
                </a:lnTo>
                <a:lnTo>
                  <a:pt x="21334" y="102467"/>
                </a:lnTo>
                <a:lnTo>
                  <a:pt x="27086" y="105674"/>
                </a:lnTo>
                <a:lnTo>
                  <a:pt x="33816" y="105643"/>
                </a:lnTo>
                <a:lnTo>
                  <a:pt x="41486" y="102405"/>
                </a:lnTo>
                <a:lnTo>
                  <a:pt x="80428" y="80322"/>
                </a:lnTo>
                <a:lnTo>
                  <a:pt x="145902" y="80322"/>
                </a:lnTo>
                <a:lnTo>
                  <a:pt x="145902" y="4010"/>
                </a:lnTo>
                <a:lnTo>
                  <a:pt x="14188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2" name="Google Shape;402;p30"/>
          <p:cNvSpPr/>
          <p:nvPr/>
        </p:nvSpPr>
        <p:spPr>
          <a:xfrm>
            <a:off x="10796016" y="3012756"/>
            <a:ext cx="72572" cy="11086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3" name="Google Shape;403;p30"/>
          <p:cNvSpPr/>
          <p:nvPr/>
        </p:nvSpPr>
        <p:spPr>
          <a:xfrm>
            <a:off x="10898820" y="2783423"/>
            <a:ext cx="224154" cy="297815"/>
          </a:xfrm>
          <a:custGeom>
            <a:rect b="b" l="l" r="r" t="t"/>
            <a:pathLst>
              <a:path extrusionOk="0" h="297814" w="224154">
                <a:moveTo>
                  <a:pt x="51056" y="199353"/>
                </a:moveTo>
                <a:lnTo>
                  <a:pt x="14449" y="212056"/>
                </a:lnTo>
                <a:lnTo>
                  <a:pt x="2534" y="225563"/>
                </a:lnTo>
                <a:lnTo>
                  <a:pt x="4408" y="232945"/>
                </a:lnTo>
                <a:lnTo>
                  <a:pt x="20448" y="261119"/>
                </a:lnTo>
                <a:lnTo>
                  <a:pt x="43785" y="281194"/>
                </a:lnTo>
                <a:lnTo>
                  <a:pt x="74349" y="293209"/>
                </a:lnTo>
                <a:lnTo>
                  <a:pt x="112069" y="297205"/>
                </a:lnTo>
                <a:lnTo>
                  <a:pt x="159901" y="290001"/>
                </a:lnTo>
                <a:lnTo>
                  <a:pt x="195045" y="269092"/>
                </a:lnTo>
                <a:lnTo>
                  <a:pt x="215522" y="237374"/>
                </a:lnTo>
                <a:lnTo>
                  <a:pt x="111651" y="237374"/>
                </a:lnTo>
                <a:lnTo>
                  <a:pt x="95173" y="235787"/>
                </a:lnTo>
                <a:lnTo>
                  <a:pt x="81850" y="231000"/>
                </a:lnTo>
                <a:lnTo>
                  <a:pt x="71685" y="222974"/>
                </a:lnTo>
                <a:lnTo>
                  <a:pt x="64678" y="211668"/>
                </a:lnTo>
                <a:lnTo>
                  <a:pt x="60787" y="204499"/>
                </a:lnTo>
                <a:lnTo>
                  <a:pt x="56486" y="200420"/>
                </a:lnTo>
                <a:lnTo>
                  <a:pt x="51056" y="199353"/>
                </a:lnTo>
                <a:close/>
              </a:path>
              <a:path extrusionOk="0" h="297814" w="224154">
                <a:moveTo>
                  <a:pt x="224108" y="182360"/>
                </a:moveTo>
                <a:lnTo>
                  <a:pt x="159063" y="182360"/>
                </a:lnTo>
                <a:lnTo>
                  <a:pt x="159063" y="190769"/>
                </a:lnTo>
                <a:lnTo>
                  <a:pt x="156119" y="211104"/>
                </a:lnTo>
                <a:lnTo>
                  <a:pt x="147262" y="225675"/>
                </a:lnTo>
                <a:lnTo>
                  <a:pt x="132452" y="234443"/>
                </a:lnTo>
                <a:lnTo>
                  <a:pt x="111651" y="237374"/>
                </a:lnTo>
                <a:lnTo>
                  <a:pt x="215522" y="237374"/>
                </a:lnTo>
                <a:lnTo>
                  <a:pt x="216710" y="235534"/>
                </a:lnTo>
                <a:lnTo>
                  <a:pt x="224044" y="190769"/>
                </a:lnTo>
                <a:lnTo>
                  <a:pt x="224108" y="182360"/>
                </a:lnTo>
                <a:close/>
              </a:path>
              <a:path extrusionOk="0" h="297814" w="224154">
                <a:moveTo>
                  <a:pt x="112069" y="0"/>
                </a:moveTo>
                <a:lnTo>
                  <a:pt x="64896" y="6497"/>
                </a:lnTo>
                <a:lnTo>
                  <a:pt x="29667" y="25157"/>
                </a:lnTo>
                <a:lnTo>
                  <a:pt x="7623" y="54736"/>
                </a:lnTo>
                <a:lnTo>
                  <a:pt x="0" y="93986"/>
                </a:lnTo>
                <a:lnTo>
                  <a:pt x="6542" y="134807"/>
                </a:lnTo>
                <a:lnTo>
                  <a:pt x="26452" y="163920"/>
                </a:lnTo>
                <a:lnTo>
                  <a:pt x="60147" y="181361"/>
                </a:lnTo>
                <a:lnTo>
                  <a:pt x="108049" y="187167"/>
                </a:lnTo>
                <a:lnTo>
                  <a:pt x="122286" y="186865"/>
                </a:lnTo>
                <a:lnTo>
                  <a:pt x="135503" y="185961"/>
                </a:lnTo>
                <a:lnTo>
                  <a:pt x="147746" y="184459"/>
                </a:lnTo>
                <a:lnTo>
                  <a:pt x="159063" y="182360"/>
                </a:lnTo>
                <a:lnTo>
                  <a:pt x="224108" y="182360"/>
                </a:lnTo>
                <a:lnTo>
                  <a:pt x="224108" y="128132"/>
                </a:lnTo>
                <a:lnTo>
                  <a:pt x="112069" y="128132"/>
                </a:lnTo>
                <a:lnTo>
                  <a:pt x="90488" y="126067"/>
                </a:lnTo>
                <a:lnTo>
                  <a:pt x="75912" y="119746"/>
                </a:lnTo>
                <a:lnTo>
                  <a:pt x="67664" y="108982"/>
                </a:lnTo>
                <a:lnTo>
                  <a:pt x="65066" y="93588"/>
                </a:lnTo>
                <a:lnTo>
                  <a:pt x="68004" y="78530"/>
                </a:lnTo>
                <a:lnTo>
                  <a:pt x="76819" y="67729"/>
                </a:lnTo>
                <a:lnTo>
                  <a:pt x="91508" y="61222"/>
                </a:lnTo>
                <a:lnTo>
                  <a:pt x="112069" y="59045"/>
                </a:lnTo>
                <a:lnTo>
                  <a:pt x="215071" y="59045"/>
                </a:lnTo>
                <a:lnTo>
                  <a:pt x="195190" y="28115"/>
                </a:lnTo>
                <a:lnTo>
                  <a:pt x="160064" y="7204"/>
                </a:lnTo>
                <a:lnTo>
                  <a:pt x="112069" y="0"/>
                </a:lnTo>
                <a:close/>
              </a:path>
              <a:path extrusionOk="0" h="297814" w="224154">
                <a:moveTo>
                  <a:pt x="215071" y="59045"/>
                </a:moveTo>
                <a:lnTo>
                  <a:pt x="112069" y="59045"/>
                </a:lnTo>
                <a:lnTo>
                  <a:pt x="132629" y="61832"/>
                </a:lnTo>
                <a:lnTo>
                  <a:pt x="147314" y="70192"/>
                </a:lnTo>
                <a:lnTo>
                  <a:pt x="156126" y="84122"/>
                </a:lnTo>
                <a:lnTo>
                  <a:pt x="159063" y="103619"/>
                </a:lnTo>
                <a:lnTo>
                  <a:pt x="159063" y="121713"/>
                </a:lnTo>
                <a:lnTo>
                  <a:pt x="150018" y="124576"/>
                </a:lnTo>
                <a:lnTo>
                  <a:pt x="139171" y="126575"/>
                </a:lnTo>
                <a:lnTo>
                  <a:pt x="126521" y="127749"/>
                </a:lnTo>
                <a:lnTo>
                  <a:pt x="112069" y="128132"/>
                </a:lnTo>
                <a:lnTo>
                  <a:pt x="224108" y="128132"/>
                </a:lnTo>
                <a:lnTo>
                  <a:pt x="224108" y="106844"/>
                </a:lnTo>
                <a:lnTo>
                  <a:pt x="216765" y="61680"/>
                </a:lnTo>
                <a:lnTo>
                  <a:pt x="215071" y="5904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4" name="Google Shape;404;p30"/>
          <p:cNvSpPr/>
          <p:nvPr/>
        </p:nvSpPr>
        <p:spPr>
          <a:xfrm>
            <a:off x="11160615" y="2783423"/>
            <a:ext cx="220979" cy="297815"/>
          </a:xfrm>
          <a:custGeom>
            <a:rect b="b" l="l" r="r" t="t"/>
            <a:pathLst>
              <a:path extrusionOk="0" h="297814" w="220979">
                <a:moveTo>
                  <a:pt x="48921" y="196139"/>
                </a:moveTo>
                <a:lnTo>
                  <a:pt x="11473" y="208852"/>
                </a:lnTo>
                <a:lnTo>
                  <a:pt x="0" y="222740"/>
                </a:lnTo>
                <a:lnTo>
                  <a:pt x="1431" y="229731"/>
                </a:lnTo>
                <a:lnTo>
                  <a:pt x="17765" y="259251"/>
                </a:lnTo>
                <a:lnTo>
                  <a:pt x="42048" y="280337"/>
                </a:lnTo>
                <a:lnTo>
                  <a:pt x="74239" y="292988"/>
                </a:lnTo>
                <a:lnTo>
                  <a:pt x="114297" y="297205"/>
                </a:lnTo>
                <a:lnTo>
                  <a:pt x="160574" y="291080"/>
                </a:lnTo>
                <a:lnTo>
                  <a:pt x="193860" y="273509"/>
                </a:lnTo>
                <a:lnTo>
                  <a:pt x="213968" y="245698"/>
                </a:lnTo>
                <a:lnTo>
                  <a:pt x="215346" y="238170"/>
                </a:lnTo>
                <a:lnTo>
                  <a:pt x="112266" y="238170"/>
                </a:lnTo>
                <a:lnTo>
                  <a:pt x="93251" y="236462"/>
                </a:lnTo>
                <a:lnTo>
                  <a:pt x="79390" y="231136"/>
                </a:lnTo>
                <a:lnTo>
                  <a:pt x="69514" y="221897"/>
                </a:lnTo>
                <a:lnTo>
                  <a:pt x="62456" y="208443"/>
                </a:lnTo>
                <a:lnTo>
                  <a:pt x="58750" y="201283"/>
                </a:lnTo>
                <a:lnTo>
                  <a:pt x="54440" y="197206"/>
                </a:lnTo>
                <a:lnTo>
                  <a:pt x="48921" y="196139"/>
                </a:lnTo>
                <a:close/>
              </a:path>
              <a:path extrusionOk="0" h="297814" w="220979">
                <a:moveTo>
                  <a:pt x="207400" y="59045"/>
                </a:moveTo>
                <a:lnTo>
                  <a:pt x="110664" y="59045"/>
                </a:lnTo>
                <a:lnTo>
                  <a:pt x="126192" y="60921"/>
                </a:lnTo>
                <a:lnTo>
                  <a:pt x="137232" y="66525"/>
                </a:lnTo>
                <a:lnTo>
                  <a:pt x="143825" y="75818"/>
                </a:lnTo>
                <a:lnTo>
                  <a:pt x="146013" y="88761"/>
                </a:lnTo>
                <a:lnTo>
                  <a:pt x="143429" y="101481"/>
                </a:lnTo>
                <a:lnTo>
                  <a:pt x="136176" y="110658"/>
                </a:lnTo>
                <a:lnTo>
                  <a:pt x="125004" y="116220"/>
                </a:lnTo>
                <a:lnTo>
                  <a:pt x="110664" y="118090"/>
                </a:lnTo>
                <a:lnTo>
                  <a:pt x="74529" y="118090"/>
                </a:lnTo>
                <a:lnTo>
                  <a:pt x="70508" y="122090"/>
                </a:lnTo>
                <a:lnTo>
                  <a:pt x="70508" y="171900"/>
                </a:lnTo>
                <a:lnTo>
                  <a:pt x="74529" y="175523"/>
                </a:lnTo>
                <a:lnTo>
                  <a:pt x="118716" y="175523"/>
                </a:lnTo>
                <a:lnTo>
                  <a:pt x="133458" y="177480"/>
                </a:lnTo>
                <a:lnTo>
                  <a:pt x="143991" y="183353"/>
                </a:lnTo>
                <a:lnTo>
                  <a:pt x="150313" y="193140"/>
                </a:lnTo>
                <a:lnTo>
                  <a:pt x="152422" y="206841"/>
                </a:lnTo>
                <a:lnTo>
                  <a:pt x="149933" y="220545"/>
                </a:lnTo>
                <a:lnTo>
                  <a:pt x="142439" y="230335"/>
                </a:lnTo>
                <a:lnTo>
                  <a:pt x="129897" y="236211"/>
                </a:lnTo>
                <a:lnTo>
                  <a:pt x="112266" y="238170"/>
                </a:lnTo>
                <a:lnTo>
                  <a:pt x="215346" y="238170"/>
                </a:lnTo>
                <a:lnTo>
                  <a:pt x="220713" y="208852"/>
                </a:lnTo>
                <a:lnTo>
                  <a:pt x="218296" y="187019"/>
                </a:lnTo>
                <a:lnTo>
                  <a:pt x="211022" y="168538"/>
                </a:lnTo>
                <a:lnTo>
                  <a:pt x="198855" y="153447"/>
                </a:lnTo>
                <a:lnTo>
                  <a:pt x="181761" y="141786"/>
                </a:lnTo>
                <a:lnTo>
                  <a:pt x="194935" y="130856"/>
                </a:lnTo>
                <a:lnTo>
                  <a:pt x="204345" y="117330"/>
                </a:lnTo>
                <a:lnTo>
                  <a:pt x="209993" y="101171"/>
                </a:lnTo>
                <a:lnTo>
                  <a:pt x="211875" y="82343"/>
                </a:lnTo>
                <a:lnTo>
                  <a:pt x="207400" y="59045"/>
                </a:lnTo>
                <a:close/>
              </a:path>
              <a:path extrusionOk="0" h="297814" w="220979">
                <a:moveTo>
                  <a:pt x="114297" y="0"/>
                </a:moveTo>
                <a:lnTo>
                  <a:pt x="74042" y="4217"/>
                </a:lnTo>
                <a:lnTo>
                  <a:pt x="19290" y="37954"/>
                </a:lnTo>
                <a:lnTo>
                  <a:pt x="2001" y="74466"/>
                </a:lnTo>
                <a:lnTo>
                  <a:pt x="3179" y="80328"/>
                </a:lnTo>
                <a:lnTo>
                  <a:pt x="6993" y="84983"/>
                </a:lnTo>
                <a:lnTo>
                  <a:pt x="13473" y="88353"/>
                </a:lnTo>
                <a:lnTo>
                  <a:pt x="43598" y="99211"/>
                </a:lnTo>
                <a:lnTo>
                  <a:pt x="51089" y="100573"/>
                </a:lnTo>
                <a:lnTo>
                  <a:pt x="56591" y="99562"/>
                </a:lnTo>
                <a:lnTo>
                  <a:pt x="60818" y="95763"/>
                </a:lnTo>
                <a:lnTo>
                  <a:pt x="64487" y="88761"/>
                </a:lnTo>
                <a:lnTo>
                  <a:pt x="71185" y="75137"/>
                </a:lnTo>
                <a:lnTo>
                  <a:pt x="80189" y="65920"/>
                </a:lnTo>
                <a:lnTo>
                  <a:pt x="92887" y="60694"/>
                </a:lnTo>
                <a:lnTo>
                  <a:pt x="110664" y="59045"/>
                </a:lnTo>
                <a:lnTo>
                  <a:pt x="207400" y="59045"/>
                </a:lnTo>
                <a:lnTo>
                  <a:pt x="205269" y="47955"/>
                </a:lnTo>
                <a:lnTo>
                  <a:pt x="186127" y="22041"/>
                </a:lnTo>
                <a:lnTo>
                  <a:pt x="155465" y="5692"/>
                </a:lnTo>
                <a:lnTo>
                  <a:pt x="11429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5" name="Google Shape;405;p30"/>
          <p:cNvSpPr/>
          <p:nvPr/>
        </p:nvSpPr>
        <p:spPr>
          <a:xfrm>
            <a:off x="9744499" y="3970675"/>
            <a:ext cx="208279" cy="285750"/>
          </a:xfrm>
          <a:custGeom>
            <a:rect b="b" l="l" r="r" t="t"/>
            <a:pathLst>
              <a:path extrusionOk="0" h="285750" w="208279">
                <a:moveTo>
                  <a:pt x="27308" y="0"/>
                </a:moveTo>
                <a:lnTo>
                  <a:pt x="2031" y="0"/>
                </a:lnTo>
                <a:lnTo>
                  <a:pt x="0" y="1999"/>
                </a:lnTo>
                <a:lnTo>
                  <a:pt x="0" y="283143"/>
                </a:lnTo>
                <a:lnTo>
                  <a:pt x="2031" y="285153"/>
                </a:lnTo>
                <a:lnTo>
                  <a:pt x="27308" y="285153"/>
                </a:lnTo>
                <a:lnTo>
                  <a:pt x="28910" y="283143"/>
                </a:lnTo>
                <a:lnTo>
                  <a:pt x="28910" y="153817"/>
                </a:lnTo>
                <a:lnTo>
                  <a:pt x="137584" y="153817"/>
                </a:lnTo>
                <a:lnTo>
                  <a:pt x="132782" y="148351"/>
                </a:lnTo>
                <a:lnTo>
                  <a:pt x="119939" y="138890"/>
                </a:lnTo>
                <a:lnTo>
                  <a:pt x="105630" y="132927"/>
                </a:lnTo>
                <a:lnTo>
                  <a:pt x="109900" y="127305"/>
                </a:lnTo>
                <a:lnTo>
                  <a:pt x="28910" y="127305"/>
                </a:lnTo>
                <a:lnTo>
                  <a:pt x="28910" y="1999"/>
                </a:lnTo>
                <a:lnTo>
                  <a:pt x="27308" y="0"/>
                </a:lnTo>
                <a:close/>
              </a:path>
              <a:path extrusionOk="0" h="285750" w="208279">
                <a:moveTo>
                  <a:pt x="137584" y="153817"/>
                </a:moveTo>
                <a:lnTo>
                  <a:pt x="69882" y="153817"/>
                </a:lnTo>
                <a:lnTo>
                  <a:pt x="90084" y="155662"/>
                </a:lnTo>
                <a:lnTo>
                  <a:pt x="105364" y="161649"/>
                </a:lnTo>
                <a:lnTo>
                  <a:pt x="117262" y="172458"/>
                </a:lnTo>
                <a:lnTo>
                  <a:pt x="127315" y="188769"/>
                </a:lnTo>
                <a:lnTo>
                  <a:pt x="171879" y="277918"/>
                </a:lnTo>
                <a:lnTo>
                  <a:pt x="175094" y="283938"/>
                </a:lnTo>
                <a:lnTo>
                  <a:pt x="177910" y="285153"/>
                </a:lnTo>
                <a:lnTo>
                  <a:pt x="206841" y="285153"/>
                </a:lnTo>
                <a:lnTo>
                  <a:pt x="208056" y="282336"/>
                </a:lnTo>
                <a:lnTo>
                  <a:pt x="205239" y="277122"/>
                </a:lnTo>
                <a:lnTo>
                  <a:pt x="154225" y="177910"/>
                </a:lnTo>
                <a:lnTo>
                  <a:pt x="144198" y="161346"/>
                </a:lnTo>
                <a:lnTo>
                  <a:pt x="137584" y="153817"/>
                </a:lnTo>
                <a:close/>
              </a:path>
              <a:path extrusionOk="0" h="285750" w="208279">
                <a:moveTo>
                  <a:pt x="202831" y="0"/>
                </a:moveTo>
                <a:lnTo>
                  <a:pt x="175094" y="0"/>
                </a:lnTo>
                <a:lnTo>
                  <a:pt x="169890" y="2408"/>
                </a:lnTo>
                <a:lnTo>
                  <a:pt x="166256" y="6827"/>
                </a:lnTo>
                <a:lnTo>
                  <a:pt x="76322" y="127305"/>
                </a:lnTo>
                <a:lnTo>
                  <a:pt x="109900" y="127305"/>
                </a:lnTo>
                <a:lnTo>
                  <a:pt x="200789" y="7622"/>
                </a:lnTo>
                <a:lnTo>
                  <a:pt x="204035" y="4010"/>
                </a:lnTo>
                <a:lnTo>
                  <a:pt x="2028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6" name="Google Shape;406;p30"/>
          <p:cNvSpPr/>
          <p:nvPr/>
        </p:nvSpPr>
        <p:spPr>
          <a:xfrm>
            <a:off x="9980816" y="4043353"/>
            <a:ext cx="278130" cy="212725"/>
          </a:xfrm>
          <a:custGeom>
            <a:rect b="b" l="l" r="r" t="t"/>
            <a:pathLst>
              <a:path extrusionOk="0" h="212725" w="278129">
                <a:moveTo>
                  <a:pt x="79484" y="0"/>
                </a:moveTo>
                <a:lnTo>
                  <a:pt x="30078" y="7293"/>
                </a:lnTo>
                <a:lnTo>
                  <a:pt x="72" y="34941"/>
                </a:lnTo>
                <a:lnTo>
                  <a:pt x="0" y="210066"/>
                </a:lnTo>
                <a:lnTo>
                  <a:pt x="2376" y="212464"/>
                </a:lnTo>
                <a:lnTo>
                  <a:pt x="24878" y="212464"/>
                </a:lnTo>
                <a:lnTo>
                  <a:pt x="27266" y="210066"/>
                </a:lnTo>
                <a:lnTo>
                  <a:pt x="27266" y="38553"/>
                </a:lnTo>
                <a:lnTo>
                  <a:pt x="29287" y="34941"/>
                </a:lnTo>
                <a:lnTo>
                  <a:pt x="75861" y="24899"/>
                </a:lnTo>
                <a:lnTo>
                  <a:pt x="262519" y="24899"/>
                </a:lnTo>
                <a:lnTo>
                  <a:pt x="259124" y="19029"/>
                </a:lnTo>
                <a:lnTo>
                  <a:pt x="256304" y="17276"/>
                </a:lnTo>
                <a:lnTo>
                  <a:pt x="131325" y="17276"/>
                </a:lnTo>
                <a:lnTo>
                  <a:pt x="121298" y="9660"/>
                </a:lnTo>
                <a:lnTo>
                  <a:pt x="109319" y="4268"/>
                </a:lnTo>
                <a:lnTo>
                  <a:pt x="95384" y="1060"/>
                </a:lnTo>
                <a:lnTo>
                  <a:pt x="79484" y="0"/>
                </a:lnTo>
                <a:close/>
              </a:path>
              <a:path extrusionOk="0" h="212725" w="278129">
                <a:moveTo>
                  <a:pt x="200779" y="24899"/>
                </a:moveTo>
                <a:lnTo>
                  <a:pt x="75861" y="24899"/>
                </a:lnTo>
                <a:lnTo>
                  <a:pt x="98234" y="28207"/>
                </a:lnTo>
                <a:lnTo>
                  <a:pt x="114174" y="38104"/>
                </a:lnTo>
                <a:lnTo>
                  <a:pt x="123713" y="54553"/>
                </a:lnTo>
                <a:lnTo>
                  <a:pt x="126886" y="77515"/>
                </a:lnTo>
                <a:lnTo>
                  <a:pt x="126886" y="210464"/>
                </a:lnTo>
                <a:lnTo>
                  <a:pt x="128907" y="212464"/>
                </a:lnTo>
                <a:lnTo>
                  <a:pt x="152581" y="212464"/>
                </a:lnTo>
                <a:lnTo>
                  <a:pt x="153796" y="210464"/>
                </a:lnTo>
                <a:lnTo>
                  <a:pt x="153796" y="76311"/>
                </a:lnTo>
                <a:lnTo>
                  <a:pt x="153341" y="65388"/>
                </a:lnTo>
                <a:lnTo>
                  <a:pt x="151948" y="55477"/>
                </a:lnTo>
                <a:lnTo>
                  <a:pt x="149573" y="46544"/>
                </a:lnTo>
                <a:lnTo>
                  <a:pt x="146173" y="38553"/>
                </a:lnTo>
                <a:lnTo>
                  <a:pt x="159338" y="32528"/>
                </a:lnTo>
                <a:lnTo>
                  <a:pt x="172879" y="28267"/>
                </a:lnTo>
                <a:lnTo>
                  <a:pt x="186719" y="25735"/>
                </a:lnTo>
                <a:lnTo>
                  <a:pt x="200779" y="24899"/>
                </a:lnTo>
                <a:close/>
              </a:path>
              <a:path extrusionOk="0" h="212725" w="278129">
                <a:moveTo>
                  <a:pt x="262519" y="24899"/>
                </a:moveTo>
                <a:lnTo>
                  <a:pt x="200779" y="24899"/>
                </a:lnTo>
                <a:lnTo>
                  <a:pt x="222640" y="28207"/>
                </a:lnTo>
                <a:lnTo>
                  <a:pt x="238198" y="38104"/>
                </a:lnTo>
                <a:lnTo>
                  <a:pt x="247499" y="54553"/>
                </a:lnTo>
                <a:lnTo>
                  <a:pt x="250589" y="77515"/>
                </a:lnTo>
                <a:lnTo>
                  <a:pt x="250589" y="210464"/>
                </a:lnTo>
                <a:lnTo>
                  <a:pt x="252589" y="212464"/>
                </a:lnTo>
                <a:lnTo>
                  <a:pt x="276295" y="212464"/>
                </a:lnTo>
                <a:lnTo>
                  <a:pt x="277509" y="210464"/>
                </a:lnTo>
                <a:lnTo>
                  <a:pt x="277509" y="76311"/>
                </a:lnTo>
                <a:lnTo>
                  <a:pt x="272912" y="42870"/>
                </a:lnTo>
                <a:lnTo>
                  <a:pt x="262519" y="24899"/>
                </a:lnTo>
                <a:close/>
              </a:path>
              <a:path extrusionOk="0" h="212725" w="278129">
                <a:moveTo>
                  <a:pt x="203993" y="0"/>
                </a:moveTo>
                <a:lnTo>
                  <a:pt x="186534" y="1060"/>
                </a:lnTo>
                <a:lnTo>
                  <a:pt x="168555" y="4268"/>
                </a:lnTo>
                <a:lnTo>
                  <a:pt x="150127" y="9660"/>
                </a:lnTo>
                <a:lnTo>
                  <a:pt x="131325" y="17276"/>
                </a:lnTo>
                <a:lnTo>
                  <a:pt x="256304" y="17276"/>
                </a:lnTo>
                <a:lnTo>
                  <a:pt x="236149" y="4751"/>
                </a:lnTo>
                <a:lnTo>
                  <a:pt x="2039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7" name="Google Shape;407;p30"/>
          <p:cNvSpPr/>
          <p:nvPr/>
        </p:nvSpPr>
        <p:spPr>
          <a:xfrm>
            <a:off x="10403965" y="4043353"/>
            <a:ext cx="298828" cy="21809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8" name="Google Shape;408;p30"/>
          <p:cNvSpPr/>
          <p:nvPr/>
        </p:nvSpPr>
        <p:spPr>
          <a:xfrm>
            <a:off x="10742741" y="3958623"/>
            <a:ext cx="169545" cy="302895"/>
          </a:xfrm>
          <a:custGeom>
            <a:rect b="b" l="l" r="r" t="t"/>
            <a:pathLst>
              <a:path extrusionOk="0" h="302895" w="169545">
                <a:moveTo>
                  <a:pt x="79107" y="84740"/>
                </a:moveTo>
                <a:lnTo>
                  <a:pt x="44381" y="90063"/>
                </a:lnTo>
                <a:lnTo>
                  <a:pt x="19673" y="105627"/>
                </a:lnTo>
                <a:lnTo>
                  <a:pt x="4905" y="130832"/>
                </a:lnTo>
                <a:lnTo>
                  <a:pt x="0" y="165073"/>
                </a:lnTo>
                <a:lnTo>
                  <a:pt x="0" y="222495"/>
                </a:lnTo>
                <a:lnTo>
                  <a:pt x="5266" y="257585"/>
                </a:lnTo>
                <a:lnTo>
                  <a:pt x="21068" y="282695"/>
                </a:lnTo>
                <a:lnTo>
                  <a:pt x="47412" y="297789"/>
                </a:lnTo>
                <a:lnTo>
                  <a:pt x="84301" y="302828"/>
                </a:lnTo>
                <a:lnTo>
                  <a:pt x="104040" y="302074"/>
                </a:lnTo>
                <a:lnTo>
                  <a:pt x="153827" y="290776"/>
                </a:lnTo>
                <a:lnTo>
                  <a:pt x="168321" y="278337"/>
                </a:lnTo>
                <a:lnTo>
                  <a:pt x="86719" y="278337"/>
                </a:lnTo>
                <a:lnTo>
                  <a:pt x="60590" y="274802"/>
                </a:lnTo>
                <a:lnTo>
                  <a:pt x="41880" y="264224"/>
                </a:lnTo>
                <a:lnTo>
                  <a:pt x="30627" y="246646"/>
                </a:lnTo>
                <a:lnTo>
                  <a:pt x="26927" y="222495"/>
                </a:lnTo>
                <a:lnTo>
                  <a:pt x="26983" y="165073"/>
                </a:lnTo>
                <a:lnTo>
                  <a:pt x="30418" y="141326"/>
                </a:lnTo>
                <a:lnTo>
                  <a:pt x="41089" y="123748"/>
                </a:lnTo>
                <a:lnTo>
                  <a:pt x="58907" y="113174"/>
                </a:lnTo>
                <a:lnTo>
                  <a:pt x="83903" y="109640"/>
                </a:lnTo>
                <a:lnTo>
                  <a:pt x="169450" y="109640"/>
                </a:lnTo>
                <a:lnTo>
                  <a:pt x="169450" y="96394"/>
                </a:lnTo>
                <a:lnTo>
                  <a:pt x="142582" y="96394"/>
                </a:lnTo>
                <a:lnTo>
                  <a:pt x="125937" y="91349"/>
                </a:lnTo>
                <a:lnTo>
                  <a:pt x="109784" y="87701"/>
                </a:lnTo>
                <a:lnTo>
                  <a:pt x="94161" y="85486"/>
                </a:lnTo>
                <a:lnTo>
                  <a:pt x="79107" y="84740"/>
                </a:lnTo>
                <a:close/>
              </a:path>
              <a:path extrusionOk="0" h="302895" w="169545">
                <a:moveTo>
                  <a:pt x="169450" y="109640"/>
                </a:moveTo>
                <a:lnTo>
                  <a:pt x="83903" y="109640"/>
                </a:lnTo>
                <a:lnTo>
                  <a:pt x="97997" y="110394"/>
                </a:lnTo>
                <a:lnTo>
                  <a:pt x="112492" y="112654"/>
                </a:lnTo>
                <a:lnTo>
                  <a:pt x="127363" y="116421"/>
                </a:lnTo>
                <a:lnTo>
                  <a:pt x="142582" y="121692"/>
                </a:lnTo>
                <a:lnTo>
                  <a:pt x="142582" y="266682"/>
                </a:lnTo>
                <a:lnTo>
                  <a:pt x="99908" y="277877"/>
                </a:lnTo>
                <a:lnTo>
                  <a:pt x="86719" y="278337"/>
                </a:lnTo>
                <a:lnTo>
                  <a:pt x="168321" y="278337"/>
                </a:lnTo>
                <a:lnTo>
                  <a:pt x="168811" y="277170"/>
                </a:lnTo>
                <a:lnTo>
                  <a:pt x="169323" y="270693"/>
                </a:lnTo>
                <a:lnTo>
                  <a:pt x="169450" y="109640"/>
                </a:lnTo>
                <a:close/>
              </a:path>
              <a:path extrusionOk="0" h="302895" w="169545">
                <a:moveTo>
                  <a:pt x="167460" y="0"/>
                </a:moveTo>
                <a:lnTo>
                  <a:pt x="144969" y="0"/>
                </a:lnTo>
                <a:lnTo>
                  <a:pt x="142582" y="2397"/>
                </a:lnTo>
                <a:lnTo>
                  <a:pt x="142582" y="96394"/>
                </a:lnTo>
                <a:lnTo>
                  <a:pt x="169450" y="96394"/>
                </a:lnTo>
                <a:lnTo>
                  <a:pt x="169450" y="2010"/>
                </a:lnTo>
                <a:lnTo>
                  <a:pt x="1674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9" name="Google Shape;409;p30"/>
          <p:cNvSpPr/>
          <p:nvPr/>
        </p:nvSpPr>
        <p:spPr>
          <a:xfrm>
            <a:off x="10953226" y="4043353"/>
            <a:ext cx="167900" cy="2180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0" name="Google Shape;410;p30"/>
          <p:cNvSpPr/>
          <p:nvPr/>
        </p:nvSpPr>
        <p:spPr>
          <a:xfrm>
            <a:off x="11164299" y="3958623"/>
            <a:ext cx="169545" cy="302895"/>
          </a:xfrm>
          <a:custGeom>
            <a:rect b="b" l="l" r="r" t="t"/>
            <a:pathLst>
              <a:path extrusionOk="0" h="302895" w="169545">
                <a:moveTo>
                  <a:pt x="79107" y="84740"/>
                </a:moveTo>
                <a:lnTo>
                  <a:pt x="44381" y="90063"/>
                </a:lnTo>
                <a:lnTo>
                  <a:pt x="19673" y="105627"/>
                </a:lnTo>
                <a:lnTo>
                  <a:pt x="4905" y="130832"/>
                </a:lnTo>
                <a:lnTo>
                  <a:pt x="0" y="165073"/>
                </a:lnTo>
                <a:lnTo>
                  <a:pt x="0" y="222495"/>
                </a:lnTo>
                <a:lnTo>
                  <a:pt x="5266" y="257585"/>
                </a:lnTo>
                <a:lnTo>
                  <a:pt x="21070" y="282695"/>
                </a:lnTo>
                <a:lnTo>
                  <a:pt x="47416" y="297789"/>
                </a:lnTo>
                <a:lnTo>
                  <a:pt x="84311" y="302828"/>
                </a:lnTo>
                <a:lnTo>
                  <a:pt x="104046" y="302074"/>
                </a:lnTo>
                <a:lnTo>
                  <a:pt x="153827" y="290776"/>
                </a:lnTo>
                <a:lnTo>
                  <a:pt x="168331" y="278337"/>
                </a:lnTo>
                <a:lnTo>
                  <a:pt x="86719" y="278337"/>
                </a:lnTo>
                <a:lnTo>
                  <a:pt x="60596" y="274802"/>
                </a:lnTo>
                <a:lnTo>
                  <a:pt x="41890" y="264224"/>
                </a:lnTo>
                <a:lnTo>
                  <a:pt x="30637" y="246646"/>
                </a:lnTo>
                <a:lnTo>
                  <a:pt x="26938" y="222495"/>
                </a:lnTo>
                <a:lnTo>
                  <a:pt x="26993" y="165073"/>
                </a:lnTo>
                <a:lnTo>
                  <a:pt x="30427" y="141326"/>
                </a:lnTo>
                <a:lnTo>
                  <a:pt x="41094" y="123748"/>
                </a:lnTo>
                <a:lnTo>
                  <a:pt x="58909" y="113174"/>
                </a:lnTo>
                <a:lnTo>
                  <a:pt x="83903" y="109640"/>
                </a:lnTo>
                <a:lnTo>
                  <a:pt x="169460" y="109640"/>
                </a:lnTo>
                <a:lnTo>
                  <a:pt x="169460" y="96394"/>
                </a:lnTo>
                <a:lnTo>
                  <a:pt x="142582" y="96394"/>
                </a:lnTo>
                <a:lnTo>
                  <a:pt x="125943" y="91349"/>
                </a:lnTo>
                <a:lnTo>
                  <a:pt x="109792" y="87701"/>
                </a:lnTo>
                <a:lnTo>
                  <a:pt x="94167" y="85486"/>
                </a:lnTo>
                <a:lnTo>
                  <a:pt x="79107" y="84740"/>
                </a:lnTo>
                <a:close/>
              </a:path>
              <a:path extrusionOk="0" h="302895" w="169545">
                <a:moveTo>
                  <a:pt x="169460" y="109640"/>
                </a:moveTo>
                <a:lnTo>
                  <a:pt x="83903" y="109640"/>
                </a:lnTo>
                <a:lnTo>
                  <a:pt x="98003" y="110394"/>
                </a:lnTo>
                <a:lnTo>
                  <a:pt x="112500" y="112654"/>
                </a:lnTo>
                <a:lnTo>
                  <a:pt x="127368" y="116421"/>
                </a:lnTo>
                <a:lnTo>
                  <a:pt x="142582" y="121692"/>
                </a:lnTo>
                <a:lnTo>
                  <a:pt x="142582" y="266682"/>
                </a:lnTo>
                <a:lnTo>
                  <a:pt x="99908" y="277877"/>
                </a:lnTo>
                <a:lnTo>
                  <a:pt x="86719" y="278337"/>
                </a:lnTo>
                <a:lnTo>
                  <a:pt x="168331" y="278337"/>
                </a:lnTo>
                <a:lnTo>
                  <a:pt x="168821" y="277170"/>
                </a:lnTo>
                <a:lnTo>
                  <a:pt x="169334" y="270693"/>
                </a:lnTo>
                <a:lnTo>
                  <a:pt x="169460" y="109640"/>
                </a:lnTo>
                <a:close/>
              </a:path>
              <a:path extrusionOk="0" h="302895" w="169545">
                <a:moveTo>
                  <a:pt x="167471" y="0"/>
                </a:moveTo>
                <a:lnTo>
                  <a:pt x="144969" y="0"/>
                </a:lnTo>
                <a:lnTo>
                  <a:pt x="142582" y="2397"/>
                </a:lnTo>
                <a:lnTo>
                  <a:pt x="142582" y="96394"/>
                </a:lnTo>
                <a:lnTo>
                  <a:pt x="169460" y="96394"/>
                </a:lnTo>
                <a:lnTo>
                  <a:pt x="169460" y="2010"/>
                </a:lnTo>
                <a:lnTo>
                  <a:pt x="167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1" name="Google Shape;411;p30"/>
          <p:cNvSpPr/>
          <p:nvPr/>
        </p:nvSpPr>
        <p:spPr>
          <a:xfrm>
            <a:off x="11379988" y="4043353"/>
            <a:ext cx="176727" cy="218098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2" name="Google Shape;412;p30"/>
          <p:cNvSpPr/>
          <p:nvPr/>
        </p:nvSpPr>
        <p:spPr>
          <a:xfrm>
            <a:off x="11592966" y="4043353"/>
            <a:ext cx="171104" cy="21808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3" name="Google Shape;413;p30"/>
          <p:cNvSpPr/>
          <p:nvPr/>
        </p:nvSpPr>
        <p:spPr>
          <a:xfrm>
            <a:off x="10007486" y="4445205"/>
            <a:ext cx="177973" cy="21808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p30"/>
          <p:cNvSpPr/>
          <p:nvPr/>
        </p:nvSpPr>
        <p:spPr>
          <a:xfrm>
            <a:off x="10227322" y="4445205"/>
            <a:ext cx="278130" cy="212725"/>
          </a:xfrm>
          <a:custGeom>
            <a:rect b="b" l="l" r="r" t="t"/>
            <a:pathLst>
              <a:path extrusionOk="0" h="212725" w="278129">
                <a:moveTo>
                  <a:pt x="79526" y="0"/>
                </a:moveTo>
                <a:lnTo>
                  <a:pt x="30098" y="7293"/>
                </a:lnTo>
                <a:lnTo>
                  <a:pt x="73" y="34941"/>
                </a:lnTo>
                <a:lnTo>
                  <a:pt x="0" y="210066"/>
                </a:lnTo>
                <a:lnTo>
                  <a:pt x="2418" y="212464"/>
                </a:lnTo>
                <a:lnTo>
                  <a:pt x="24920" y="212464"/>
                </a:lnTo>
                <a:lnTo>
                  <a:pt x="27308" y="210066"/>
                </a:lnTo>
                <a:lnTo>
                  <a:pt x="27308" y="38553"/>
                </a:lnTo>
                <a:lnTo>
                  <a:pt x="29308" y="34941"/>
                </a:lnTo>
                <a:lnTo>
                  <a:pt x="75903" y="24899"/>
                </a:lnTo>
                <a:lnTo>
                  <a:pt x="262542" y="24899"/>
                </a:lnTo>
                <a:lnTo>
                  <a:pt x="259150" y="19029"/>
                </a:lnTo>
                <a:lnTo>
                  <a:pt x="256331" y="17276"/>
                </a:lnTo>
                <a:lnTo>
                  <a:pt x="131336" y="17276"/>
                </a:lnTo>
                <a:lnTo>
                  <a:pt x="121326" y="9660"/>
                </a:lnTo>
                <a:lnTo>
                  <a:pt x="109357" y="4268"/>
                </a:lnTo>
                <a:lnTo>
                  <a:pt x="95425" y="1060"/>
                </a:lnTo>
                <a:lnTo>
                  <a:pt x="79526" y="0"/>
                </a:lnTo>
                <a:close/>
              </a:path>
              <a:path extrusionOk="0" h="212725" w="278129">
                <a:moveTo>
                  <a:pt x="200789" y="24899"/>
                </a:moveTo>
                <a:lnTo>
                  <a:pt x="75903" y="24899"/>
                </a:lnTo>
                <a:lnTo>
                  <a:pt x="98276" y="28207"/>
                </a:lnTo>
                <a:lnTo>
                  <a:pt x="114216" y="38104"/>
                </a:lnTo>
                <a:lnTo>
                  <a:pt x="123755" y="54553"/>
                </a:lnTo>
                <a:lnTo>
                  <a:pt x="126928" y="77515"/>
                </a:lnTo>
                <a:lnTo>
                  <a:pt x="126928" y="210464"/>
                </a:lnTo>
                <a:lnTo>
                  <a:pt x="128917" y="212464"/>
                </a:lnTo>
                <a:lnTo>
                  <a:pt x="152623" y="212464"/>
                </a:lnTo>
                <a:lnTo>
                  <a:pt x="153838" y="210464"/>
                </a:lnTo>
                <a:lnTo>
                  <a:pt x="153838" y="76311"/>
                </a:lnTo>
                <a:lnTo>
                  <a:pt x="153378" y="65388"/>
                </a:lnTo>
                <a:lnTo>
                  <a:pt x="151974" y="55477"/>
                </a:lnTo>
                <a:lnTo>
                  <a:pt x="149588" y="46544"/>
                </a:lnTo>
                <a:lnTo>
                  <a:pt x="146184" y="38553"/>
                </a:lnTo>
                <a:lnTo>
                  <a:pt x="159352" y="32533"/>
                </a:lnTo>
                <a:lnTo>
                  <a:pt x="172901" y="28271"/>
                </a:lnTo>
                <a:lnTo>
                  <a:pt x="186743" y="25737"/>
                </a:lnTo>
                <a:lnTo>
                  <a:pt x="200789" y="24899"/>
                </a:lnTo>
                <a:close/>
              </a:path>
              <a:path extrusionOk="0" h="212725" w="278129">
                <a:moveTo>
                  <a:pt x="262542" y="24899"/>
                </a:moveTo>
                <a:lnTo>
                  <a:pt x="200789" y="24899"/>
                </a:lnTo>
                <a:lnTo>
                  <a:pt x="222651" y="28207"/>
                </a:lnTo>
                <a:lnTo>
                  <a:pt x="238220" y="38104"/>
                </a:lnTo>
                <a:lnTo>
                  <a:pt x="247534" y="54553"/>
                </a:lnTo>
                <a:lnTo>
                  <a:pt x="250631" y="77515"/>
                </a:lnTo>
                <a:lnTo>
                  <a:pt x="250631" y="210464"/>
                </a:lnTo>
                <a:lnTo>
                  <a:pt x="252631" y="212464"/>
                </a:lnTo>
                <a:lnTo>
                  <a:pt x="276337" y="212464"/>
                </a:lnTo>
                <a:lnTo>
                  <a:pt x="277520" y="210464"/>
                </a:lnTo>
                <a:lnTo>
                  <a:pt x="277520" y="76311"/>
                </a:lnTo>
                <a:lnTo>
                  <a:pt x="272928" y="42870"/>
                </a:lnTo>
                <a:lnTo>
                  <a:pt x="262542" y="24899"/>
                </a:lnTo>
                <a:close/>
              </a:path>
              <a:path extrusionOk="0" h="212725" w="278129">
                <a:moveTo>
                  <a:pt x="204035" y="0"/>
                </a:moveTo>
                <a:lnTo>
                  <a:pt x="186575" y="1060"/>
                </a:lnTo>
                <a:lnTo>
                  <a:pt x="168593" y="4268"/>
                </a:lnTo>
                <a:lnTo>
                  <a:pt x="150156" y="9660"/>
                </a:lnTo>
                <a:lnTo>
                  <a:pt x="131336" y="17276"/>
                </a:lnTo>
                <a:lnTo>
                  <a:pt x="256331" y="17276"/>
                </a:lnTo>
                <a:lnTo>
                  <a:pt x="236186" y="4751"/>
                </a:lnTo>
                <a:lnTo>
                  <a:pt x="2040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5" name="Google Shape;415;p30"/>
          <p:cNvSpPr/>
          <p:nvPr/>
        </p:nvSpPr>
        <p:spPr>
          <a:xfrm>
            <a:off x="10646063" y="4366903"/>
            <a:ext cx="197485" cy="290830"/>
          </a:xfrm>
          <a:custGeom>
            <a:rect b="b" l="l" r="r" t="t"/>
            <a:pathLst>
              <a:path extrusionOk="0" h="290829" w="197484">
                <a:moveTo>
                  <a:pt x="173562" y="26889"/>
                </a:moveTo>
                <a:lnTo>
                  <a:pt x="104426" y="26889"/>
                </a:lnTo>
                <a:lnTo>
                  <a:pt x="117604" y="27950"/>
                </a:lnTo>
                <a:lnTo>
                  <a:pt x="129463" y="31160"/>
                </a:lnTo>
                <a:lnTo>
                  <a:pt x="162387" y="63704"/>
                </a:lnTo>
                <a:lnTo>
                  <a:pt x="166654" y="87149"/>
                </a:lnTo>
                <a:lnTo>
                  <a:pt x="164700" y="102826"/>
                </a:lnTo>
                <a:lnTo>
                  <a:pt x="138959" y="139754"/>
                </a:lnTo>
                <a:lnTo>
                  <a:pt x="102914" y="157777"/>
                </a:lnTo>
                <a:lnTo>
                  <a:pt x="76247" y="168331"/>
                </a:lnTo>
                <a:lnTo>
                  <a:pt x="69476" y="170938"/>
                </a:lnTo>
                <a:lnTo>
                  <a:pt x="21523" y="199824"/>
                </a:lnTo>
                <a:lnTo>
                  <a:pt x="387" y="253426"/>
                </a:lnTo>
                <a:lnTo>
                  <a:pt x="387" y="287959"/>
                </a:lnTo>
                <a:lnTo>
                  <a:pt x="3204" y="290776"/>
                </a:lnTo>
                <a:lnTo>
                  <a:pt x="192779" y="290776"/>
                </a:lnTo>
                <a:lnTo>
                  <a:pt x="194779" y="288766"/>
                </a:lnTo>
                <a:lnTo>
                  <a:pt x="194779" y="265478"/>
                </a:lnTo>
                <a:lnTo>
                  <a:pt x="192779" y="263468"/>
                </a:lnTo>
                <a:lnTo>
                  <a:pt x="30930" y="263468"/>
                </a:lnTo>
                <a:lnTo>
                  <a:pt x="30930" y="247803"/>
                </a:lnTo>
                <a:lnTo>
                  <a:pt x="51401" y="211648"/>
                </a:lnTo>
                <a:lnTo>
                  <a:pt x="74688" y="199198"/>
                </a:lnTo>
                <a:lnTo>
                  <a:pt x="82343" y="195983"/>
                </a:lnTo>
                <a:lnTo>
                  <a:pt x="128066" y="177235"/>
                </a:lnTo>
                <a:lnTo>
                  <a:pt x="168685" y="152602"/>
                </a:lnTo>
                <a:lnTo>
                  <a:pt x="195621" y="106471"/>
                </a:lnTo>
                <a:lnTo>
                  <a:pt x="197198" y="85945"/>
                </a:lnTo>
                <a:lnTo>
                  <a:pt x="195617" y="68554"/>
                </a:lnTo>
                <a:lnTo>
                  <a:pt x="190872" y="52559"/>
                </a:lnTo>
                <a:lnTo>
                  <a:pt x="182960" y="37997"/>
                </a:lnTo>
                <a:lnTo>
                  <a:pt x="173562" y="26889"/>
                </a:lnTo>
                <a:close/>
              </a:path>
              <a:path extrusionOk="0" h="290829" w="197484">
                <a:moveTo>
                  <a:pt x="105232" y="0"/>
                </a:moveTo>
                <a:lnTo>
                  <a:pt x="41710" y="16261"/>
                </a:lnTo>
                <a:lnTo>
                  <a:pt x="2031" y="65066"/>
                </a:lnTo>
                <a:lnTo>
                  <a:pt x="0" y="69882"/>
                </a:lnTo>
                <a:lnTo>
                  <a:pt x="1602" y="73086"/>
                </a:lnTo>
                <a:lnTo>
                  <a:pt x="19297" y="79924"/>
                </a:lnTo>
                <a:lnTo>
                  <a:pt x="25308" y="81934"/>
                </a:lnTo>
                <a:lnTo>
                  <a:pt x="26480" y="81117"/>
                </a:lnTo>
                <a:lnTo>
                  <a:pt x="29297" y="75097"/>
                </a:lnTo>
                <a:lnTo>
                  <a:pt x="41944" y="53835"/>
                </a:lnTo>
                <a:lnTo>
                  <a:pt x="58125" y="38789"/>
                </a:lnTo>
                <a:lnTo>
                  <a:pt x="78673" y="29845"/>
                </a:lnTo>
                <a:lnTo>
                  <a:pt x="104426" y="26889"/>
                </a:lnTo>
                <a:lnTo>
                  <a:pt x="173562" y="26889"/>
                </a:lnTo>
                <a:lnTo>
                  <a:pt x="171879" y="24899"/>
                </a:lnTo>
                <a:lnTo>
                  <a:pt x="158021" y="14065"/>
                </a:lnTo>
                <a:lnTo>
                  <a:pt x="142313" y="6277"/>
                </a:lnTo>
                <a:lnTo>
                  <a:pt x="124726" y="1575"/>
                </a:lnTo>
                <a:lnTo>
                  <a:pt x="1052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6" name="Google Shape;416;p30"/>
          <p:cNvSpPr/>
          <p:nvPr/>
        </p:nvSpPr>
        <p:spPr>
          <a:xfrm>
            <a:off x="10885123" y="4366903"/>
            <a:ext cx="205104" cy="296545"/>
          </a:xfrm>
          <a:custGeom>
            <a:rect b="b" l="l" r="r" t="t"/>
            <a:pathLst>
              <a:path extrusionOk="0" h="296545" w="205104">
                <a:moveTo>
                  <a:pt x="102394" y="0"/>
                </a:moveTo>
                <a:lnTo>
                  <a:pt x="59118" y="6423"/>
                </a:lnTo>
                <a:lnTo>
                  <a:pt x="26950" y="24893"/>
                </a:lnTo>
                <a:lnTo>
                  <a:pt x="6906" y="54205"/>
                </a:lnTo>
                <a:lnTo>
                  <a:pt x="0" y="93159"/>
                </a:lnTo>
                <a:lnTo>
                  <a:pt x="0" y="203208"/>
                </a:lnTo>
                <a:lnTo>
                  <a:pt x="6906" y="242165"/>
                </a:lnTo>
                <a:lnTo>
                  <a:pt x="26950" y="271485"/>
                </a:lnTo>
                <a:lnTo>
                  <a:pt x="59118" y="289961"/>
                </a:lnTo>
                <a:lnTo>
                  <a:pt x="102394" y="296388"/>
                </a:lnTo>
                <a:lnTo>
                  <a:pt x="145671" y="289961"/>
                </a:lnTo>
                <a:lnTo>
                  <a:pt x="177850" y="271485"/>
                </a:lnTo>
                <a:lnTo>
                  <a:pt x="179223" y="269478"/>
                </a:lnTo>
                <a:lnTo>
                  <a:pt x="102394" y="269478"/>
                </a:lnTo>
                <a:lnTo>
                  <a:pt x="71250" y="264999"/>
                </a:lnTo>
                <a:lnTo>
                  <a:pt x="48175" y="252010"/>
                </a:lnTo>
                <a:lnTo>
                  <a:pt x="33838" y="231188"/>
                </a:lnTo>
                <a:lnTo>
                  <a:pt x="28910" y="203208"/>
                </a:lnTo>
                <a:lnTo>
                  <a:pt x="28910" y="93159"/>
                </a:lnTo>
                <a:lnTo>
                  <a:pt x="33838" y="65188"/>
                </a:lnTo>
                <a:lnTo>
                  <a:pt x="48175" y="44365"/>
                </a:lnTo>
                <a:lnTo>
                  <a:pt x="71250" y="31371"/>
                </a:lnTo>
                <a:lnTo>
                  <a:pt x="102394" y="26889"/>
                </a:lnTo>
                <a:lnTo>
                  <a:pt x="179216" y="26889"/>
                </a:lnTo>
                <a:lnTo>
                  <a:pt x="177850" y="24893"/>
                </a:lnTo>
                <a:lnTo>
                  <a:pt x="145671" y="6423"/>
                </a:lnTo>
                <a:lnTo>
                  <a:pt x="102394" y="0"/>
                </a:lnTo>
                <a:close/>
              </a:path>
              <a:path extrusionOk="0" h="296545" w="205104">
                <a:moveTo>
                  <a:pt x="179216" y="26889"/>
                </a:moveTo>
                <a:lnTo>
                  <a:pt x="102394" y="26889"/>
                </a:lnTo>
                <a:lnTo>
                  <a:pt x="133476" y="31371"/>
                </a:lnTo>
                <a:lnTo>
                  <a:pt x="156415" y="44365"/>
                </a:lnTo>
                <a:lnTo>
                  <a:pt x="170615" y="65188"/>
                </a:lnTo>
                <a:lnTo>
                  <a:pt x="175481" y="93159"/>
                </a:lnTo>
                <a:lnTo>
                  <a:pt x="175481" y="203208"/>
                </a:lnTo>
                <a:lnTo>
                  <a:pt x="170615" y="231188"/>
                </a:lnTo>
                <a:lnTo>
                  <a:pt x="156415" y="252010"/>
                </a:lnTo>
                <a:lnTo>
                  <a:pt x="133476" y="264999"/>
                </a:lnTo>
                <a:lnTo>
                  <a:pt x="102394" y="269478"/>
                </a:lnTo>
                <a:lnTo>
                  <a:pt x="179223" y="269478"/>
                </a:lnTo>
                <a:lnTo>
                  <a:pt x="197907" y="242165"/>
                </a:lnTo>
                <a:lnTo>
                  <a:pt x="204820" y="203208"/>
                </a:lnTo>
                <a:lnTo>
                  <a:pt x="204820" y="93159"/>
                </a:lnTo>
                <a:lnTo>
                  <a:pt x="197907" y="54205"/>
                </a:lnTo>
                <a:lnTo>
                  <a:pt x="179216" y="268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7" name="Google Shape;417;p30"/>
          <p:cNvSpPr/>
          <p:nvPr/>
        </p:nvSpPr>
        <p:spPr>
          <a:xfrm>
            <a:off x="11125807" y="4372526"/>
            <a:ext cx="134620" cy="285750"/>
          </a:xfrm>
          <a:custGeom>
            <a:rect b="b" l="l" r="r" t="t"/>
            <a:pathLst>
              <a:path extrusionOk="0" h="285750" w="134620">
                <a:moveTo>
                  <a:pt x="134152" y="35339"/>
                </a:moveTo>
                <a:lnTo>
                  <a:pt x="104813" y="35339"/>
                </a:lnTo>
                <a:lnTo>
                  <a:pt x="104813" y="283143"/>
                </a:lnTo>
                <a:lnTo>
                  <a:pt x="106813" y="285143"/>
                </a:lnTo>
                <a:lnTo>
                  <a:pt x="132121" y="285143"/>
                </a:lnTo>
                <a:lnTo>
                  <a:pt x="134152" y="283143"/>
                </a:lnTo>
                <a:lnTo>
                  <a:pt x="134152" y="35339"/>
                </a:lnTo>
                <a:close/>
              </a:path>
              <a:path extrusionOk="0" h="285750" w="134620">
                <a:moveTo>
                  <a:pt x="132121" y="0"/>
                </a:moveTo>
                <a:lnTo>
                  <a:pt x="111253" y="0"/>
                </a:lnTo>
                <a:lnTo>
                  <a:pt x="107619" y="1193"/>
                </a:lnTo>
                <a:lnTo>
                  <a:pt x="6020" y="58228"/>
                </a:lnTo>
                <a:lnTo>
                  <a:pt x="1172" y="61034"/>
                </a:lnTo>
                <a:lnTo>
                  <a:pt x="0" y="64259"/>
                </a:lnTo>
                <a:lnTo>
                  <a:pt x="2418" y="68678"/>
                </a:lnTo>
                <a:lnTo>
                  <a:pt x="8439" y="79515"/>
                </a:lnTo>
                <a:lnTo>
                  <a:pt x="11245" y="84342"/>
                </a:lnTo>
                <a:lnTo>
                  <a:pt x="14847" y="85138"/>
                </a:lnTo>
                <a:lnTo>
                  <a:pt x="20083" y="82322"/>
                </a:lnTo>
                <a:lnTo>
                  <a:pt x="104813" y="35339"/>
                </a:lnTo>
                <a:lnTo>
                  <a:pt x="134152" y="35339"/>
                </a:lnTo>
                <a:lnTo>
                  <a:pt x="134152" y="1989"/>
                </a:lnTo>
                <a:lnTo>
                  <a:pt x="1321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8" name="Google Shape;418;p30"/>
          <p:cNvSpPr/>
          <p:nvPr/>
        </p:nvSpPr>
        <p:spPr>
          <a:xfrm>
            <a:off x="11302629" y="4372526"/>
            <a:ext cx="192405" cy="285750"/>
          </a:xfrm>
          <a:custGeom>
            <a:rect b="b" l="l" r="r" t="t"/>
            <a:pathLst>
              <a:path extrusionOk="0" h="285750" w="192404">
                <a:moveTo>
                  <a:pt x="189973" y="0"/>
                </a:moveTo>
                <a:lnTo>
                  <a:pt x="1602" y="0"/>
                </a:lnTo>
                <a:lnTo>
                  <a:pt x="0" y="1989"/>
                </a:lnTo>
                <a:lnTo>
                  <a:pt x="0" y="25297"/>
                </a:lnTo>
                <a:lnTo>
                  <a:pt x="1602" y="27297"/>
                </a:lnTo>
                <a:lnTo>
                  <a:pt x="159063" y="27297"/>
                </a:lnTo>
                <a:lnTo>
                  <a:pt x="47422" y="277122"/>
                </a:lnTo>
                <a:lnTo>
                  <a:pt x="45391" y="282336"/>
                </a:lnTo>
                <a:lnTo>
                  <a:pt x="46574" y="285143"/>
                </a:lnTo>
                <a:lnTo>
                  <a:pt x="74301" y="285143"/>
                </a:lnTo>
                <a:lnTo>
                  <a:pt x="76332" y="284347"/>
                </a:lnTo>
                <a:lnTo>
                  <a:pt x="79138" y="277928"/>
                </a:lnTo>
                <a:lnTo>
                  <a:pt x="190392" y="27297"/>
                </a:lnTo>
                <a:lnTo>
                  <a:pt x="191564" y="23287"/>
                </a:lnTo>
                <a:lnTo>
                  <a:pt x="192392" y="19674"/>
                </a:lnTo>
                <a:lnTo>
                  <a:pt x="192392" y="2816"/>
                </a:lnTo>
                <a:lnTo>
                  <a:pt x="1899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9" name="Google Shape;419;p30"/>
          <p:cNvSpPr/>
          <p:nvPr/>
        </p:nvSpPr>
        <p:spPr>
          <a:xfrm>
            <a:off x="9752396" y="4842931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919" y="80322"/>
                </a:moveTo>
                <a:lnTo>
                  <a:pt x="80444" y="80322"/>
                </a:lnTo>
                <a:lnTo>
                  <a:pt x="80444" y="281132"/>
                </a:lnTo>
                <a:lnTo>
                  <a:pt x="84475" y="285153"/>
                </a:lnTo>
                <a:lnTo>
                  <a:pt x="141898" y="285153"/>
                </a:lnTo>
                <a:lnTo>
                  <a:pt x="145919" y="281132"/>
                </a:lnTo>
                <a:lnTo>
                  <a:pt x="145919" y="80322"/>
                </a:lnTo>
                <a:close/>
              </a:path>
              <a:path extrusionOk="0" h="285750" w="146050">
                <a:moveTo>
                  <a:pt x="141898" y="0"/>
                </a:moveTo>
                <a:lnTo>
                  <a:pt x="98109" y="0"/>
                </a:lnTo>
                <a:lnTo>
                  <a:pt x="90486" y="1989"/>
                </a:lnTo>
                <a:lnTo>
                  <a:pt x="83261" y="6429"/>
                </a:lnTo>
                <a:lnTo>
                  <a:pt x="10562" y="48605"/>
                </a:lnTo>
                <a:lnTo>
                  <a:pt x="3829" y="53237"/>
                </a:lnTo>
                <a:lnTo>
                  <a:pt x="372" y="57982"/>
                </a:lnTo>
                <a:lnTo>
                  <a:pt x="0" y="63560"/>
                </a:lnTo>
                <a:lnTo>
                  <a:pt x="2520" y="70688"/>
                </a:lnTo>
                <a:lnTo>
                  <a:pt x="16582" y="95986"/>
                </a:lnTo>
                <a:lnTo>
                  <a:pt x="21320" y="102467"/>
                </a:lnTo>
                <a:lnTo>
                  <a:pt x="27075" y="105674"/>
                </a:lnTo>
                <a:lnTo>
                  <a:pt x="33815" y="105643"/>
                </a:lnTo>
                <a:lnTo>
                  <a:pt x="41503" y="102405"/>
                </a:lnTo>
                <a:lnTo>
                  <a:pt x="80444" y="80322"/>
                </a:lnTo>
                <a:lnTo>
                  <a:pt x="145919" y="80322"/>
                </a:lnTo>
                <a:lnTo>
                  <a:pt x="145919" y="4010"/>
                </a:lnTo>
                <a:lnTo>
                  <a:pt x="141898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0" name="Google Shape;420;p30"/>
          <p:cNvSpPr/>
          <p:nvPr/>
        </p:nvSpPr>
        <p:spPr>
          <a:xfrm>
            <a:off x="9943571" y="4836899"/>
            <a:ext cx="220979" cy="297815"/>
          </a:xfrm>
          <a:custGeom>
            <a:rect b="b" l="l" r="r" t="t"/>
            <a:pathLst>
              <a:path extrusionOk="0" h="297814" w="220979">
                <a:moveTo>
                  <a:pt x="48898" y="196139"/>
                </a:moveTo>
                <a:lnTo>
                  <a:pt x="11455" y="208852"/>
                </a:lnTo>
                <a:lnTo>
                  <a:pt x="0" y="222742"/>
                </a:lnTo>
                <a:lnTo>
                  <a:pt x="1414" y="229731"/>
                </a:lnTo>
                <a:lnTo>
                  <a:pt x="17759" y="259251"/>
                </a:lnTo>
                <a:lnTo>
                  <a:pt x="42038" y="280337"/>
                </a:lnTo>
                <a:lnTo>
                  <a:pt x="74221" y="292988"/>
                </a:lnTo>
                <a:lnTo>
                  <a:pt x="114279" y="297205"/>
                </a:lnTo>
                <a:lnTo>
                  <a:pt x="160557" y="291080"/>
                </a:lnTo>
                <a:lnTo>
                  <a:pt x="193854" y="273509"/>
                </a:lnTo>
                <a:lnTo>
                  <a:pt x="213976" y="245698"/>
                </a:lnTo>
                <a:lnTo>
                  <a:pt x="215355" y="238170"/>
                </a:lnTo>
                <a:lnTo>
                  <a:pt x="112269" y="238170"/>
                </a:lnTo>
                <a:lnTo>
                  <a:pt x="93241" y="236462"/>
                </a:lnTo>
                <a:lnTo>
                  <a:pt x="79375" y="231136"/>
                </a:lnTo>
                <a:lnTo>
                  <a:pt x="69506" y="221897"/>
                </a:lnTo>
                <a:lnTo>
                  <a:pt x="58740" y="201283"/>
                </a:lnTo>
                <a:lnTo>
                  <a:pt x="54419" y="197206"/>
                </a:lnTo>
                <a:lnTo>
                  <a:pt x="48898" y="196139"/>
                </a:lnTo>
                <a:close/>
              </a:path>
              <a:path extrusionOk="0" h="297814" w="220979">
                <a:moveTo>
                  <a:pt x="207382" y="59045"/>
                </a:moveTo>
                <a:lnTo>
                  <a:pt x="110677" y="59045"/>
                </a:lnTo>
                <a:lnTo>
                  <a:pt x="126184" y="60921"/>
                </a:lnTo>
                <a:lnTo>
                  <a:pt x="137215" y="66525"/>
                </a:lnTo>
                <a:lnTo>
                  <a:pt x="143806" y="75818"/>
                </a:lnTo>
                <a:lnTo>
                  <a:pt x="145996" y="88761"/>
                </a:lnTo>
                <a:lnTo>
                  <a:pt x="143410" y="101481"/>
                </a:lnTo>
                <a:lnTo>
                  <a:pt x="136158" y="110658"/>
                </a:lnTo>
                <a:lnTo>
                  <a:pt x="124995" y="116220"/>
                </a:lnTo>
                <a:lnTo>
                  <a:pt x="110677" y="118090"/>
                </a:lnTo>
                <a:lnTo>
                  <a:pt x="74511" y="118090"/>
                </a:lnTo>
                <a:lnTo>
                  <a:pt x="70480" y="122090"/>
                </a:lnTo>
                <a:lnTo>
                  <a:pt x="70480" y="171900"/>
                </a:lnTo>
                <a:lnTo>
                  <a:pt x="74511" y="175523"/>
                </a:lnTo>
                <a:lnTo>
                  <a:pt x="118688" y="175523"/>
                </a:lnTo>
                <a:lnTo>
                  <a:pt x="133454" y="177480"/>
                </a:lnTo>
                <a:lnTo>
                  <a:pt x="144000" y="183353"/>
                </a:lnTo>
                <a:lnTo>
                  <a:pt x="150327" y="193140"/>
                </a:lnTo>
                <a:lnTo>
                  <a:pt x="152435" y="206841"/>
                </a:lnTo>
                <a:lnTo>
                  <a:pt x="149947" y="220545"/>
                </a:lnTo>
                <a:lnTo>
                  <a:pt x="142451" y="230335"/>
                </a:lnTo>
                <a:lnTo>
                  <a:pt x="129907" y="236211"/>
                </a:lnTo>
                <a:lnTo>
                  <a:pt x="112269" y="238170"/>
                </a:lnTo>
                <a:lnTo>
                  <a:pt x="215355" y="238170"/>
                </a:lnTo>
                <a:lnTo>
                  <a:pt x="220726" y="208852"/>
                </a:lnTo>
                <a:lnTo>
                  <a:pt x="218309" y="187019"/>
                </a:lnTo>
                <a:lnTo>
                  <a:pt x="211030" y="168538"/>
                </a:lnTo>
                <a:lnTo>
                  <a:pt x="198851" y="153447"/>
                </a:lnTo>
                <a:lnTo>
                  <a:pt x="181733" y="141786"/>
                </a:lnTo>
                <a:lnTo>
                  <a:pt x="194912" y="130857"/>
                </a:lnTo>
                <a:lnTo>
                  <a:pt x="204326" y="117334"/>
                </a:lnTo>
                <a:lnTo>
                  <a:pt x="209975" y="101175"/>
                </a:lnTo>
                <a:lnTo>
                  <a:pt x="211858" y="82343"/>
                </a:lnTo>
                <a:lnTo>
                  <a:pt x="207382" y="59045"/>
                </a:lnTo>
                <a:close/>
              </a:path>
              <a:path extrusionOk="0" h="297814" w="220979">
                <a:moveTo>
                  <a:pt x="114279" y="0"/>
                </a:moveTo>
                <a:lnTo>
                  <a:pt x="74025" y="4217"/>
                </a:lnTo>
                <a:lnTo>
                  <a:pt x="19286" y="37954"/>
                </a:lnTo>
                <a:lnTo>
                  <a:pt x="2009" y="74466"/>
                </a:lnTo>
                <a:lnTo>
                  <a:pt x="3177" y="80328"/>
                </a:lnTo>
                <a:lnTo>
                  <a:pt x="6989" y="84983"/>
                </a:lnTo>
                <a:lnTo>
                  <a:pt x="13487" y="88353"/>
                </a:lnTo>
                <a:lnTo>
                  <a:pt x="43601" y="99211"/>
                </a:lnTo>
                <a:lnTo>
                  <a:pt x="51098" y="100573"/>
                </a:lnTo>
                <a:lnTo>
                  <a:pt x="56599" y="99562"/>
                </a:lnTo>
                <a:lnTo>
                  <a:pt x="60818" y="95763"/>
                </a:lnTo>
                <a:lnTo>
                  <a:pt x="64469" y="88761"/>
                </a:lnTo>
                <a:lnTo>
                  <a:pt x="71181" y="75137"/>
                </a:lnTo>
                <a:lnTo>
                  <a:pt x="80188" y="65920"/>
                </a:lnTo>
                <a:lnTo>
                  <a:pt x="92887" y="60694"/>
                </a:lnTo>
                <a:lnTo>
                  <a:pt x="110677" y="59045"/>
                </a:lnTo>
                <a:lnTo>
                  <a:pt x="207382" y="59045"/>
                </a:lnTo>
                <a:lnTo>
                  <a:pt x="205251" y="47955"/>
                </a:lnTo>
                <a:lnTo>
                  <a:pt x="186110" y="22041"/>
                </a:lnTo>
                <a:lnTo>
                  <a:pt x="155447" y="5692"/>
                </a:lnTo>
                <a:lnTo>
                  <a:pt x="11427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1" name="Google Shape;421;p30"/>
          <p:cNvSpPr/>
          <p:nvPr/>
        </p:nvSpPr>
        <p:spPr>
          <a:xfrm>
            <a:off x="10190527" y="5063018"/>
            <a:ext cx="67453" cy="6827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2" name="Google Shape;422;p30"/>
          <p:cNvSpPr/>
          <p:nvPr/>
        </p:nvSpPr>
        <p:spPr>
          <a:xfrm>
            <a:off x="10256704" y="4842931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920" y="80322"/>
                </a:moveTo>
                <a:lnTo>
                  <a:pt x="80446" y="80322"/>
                </a:lnTo>
                <a:lnTo>
                  <a:pt x="80446" y="281132"/>
                </a:lnTo>
                <a:lnTo>
                  <a:pt x="84477" y="285153"/>
                </a:lnTo>
                <a:lnTo>
                  <a:pt x="141889" y="285153"/>
                </a:lnTo>
                <a:lnTo>
                  <a:pt x="145920" y="281132"/>
                </a:lnTo>
                <a:lnTo>
                  <a:pt x="145920" y="80322"/>
                </a:lnTo>
                <a:close/>
              </a:path>
              <a:path extrusionOk="0" h="285750" w="146050">
                <a:moveTo>
                  <a:pt x="141889" y="0"/>
                </a:moveTo>
                <a:lnTo>
                  <a:pt x="98110" y="0"/>
                </a:lnTo>
                <a:lnTo>
                  <a:pt x="90487" y="1989"/>
                </a:lnTo>
                <a:lnTo>
                  <a:pt x="83262" y="6429"/>
                </a:lnTo>
                <a:lnTo>
                  <a:pt x="10563" y="48605"/>
                </a:lnTo>
                <a:lnTo>
                  <a:pt x="3826" y="53237"/>
                </a:lnTo>
                <a:lnTo>
                  <a:pt x="370" y="57982"/>
                </a:lnTo>
                <a:lnTo>
                  <a:pt x="0" y="63560"/>
                </a:lnTo>
                <a:lnTo>
                  <a:pt x="2521" y="70688"/>
                </a:lnTo>
                <a:lnTo>
                  <a:pt x="16584" y="95986"/>
                </a:lnTo>
                <a:lnTo>
                  <a:pt x="21321" y="102467"/>
                </a:lnTo>
                <a:lnTo>
                  <a:pt x="27077" y="105674"/>
                </a:lnTo>
                <a:lnTo>
                  <a:pt x="33816" y="105643"/>
                </a:lnTo>
                <a:lnTo>
                  <a:pt x="41504" y="102405"/>
                </a:lnTo>
                <a:lnTo>
                  <a:pt x="80446" y="80322"/>
                </a:lnTo>
                <a:lnTo>
                  <a:pt x="145920" y="80322"/>
                </a:lnTo>
                <a:lnTo>
                  <a:pt x="145920" y="4010"/>
                </a:lnTo>
                <a:lnTo>
                  <a:pt x="14188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3" name="Google Shape;423;p30"/>
          <p:cNvSpPr/>
          <p:nvPr/>
        </p:nvSpPr>
        <p:spPr>
          <a:xfrm>
            <a:off x="10442137" y="4842931"/>
            <a:ext cx="218440" cy="291465"/>
          </a:xfrm>
          <a:custGeom>
            <a:rect b="b" l="l" r="r" t="t"/>
            <a:pathLst>
              <a:path extrusionOk="0" h="291464" w="218440">
                <a:moveTo>
                  <a:pt x="49833" y="190841"/>
                </a:moveTo>
                <a:lnTo>
                  <a:pt x="11564" y="204014"/>
                </a:lnTo>
                <a:lnTo>
                  <a:pt x="0" y="217350"/>
                </a:lnTo>
                <a:lnTo>
                  <a:pt x="1533" y="224914"/>
                </a:lnTo>
                <a:lnTo>
                  <a:pt x="17807" y="253904"/>
                </a:lnTo>
                <a:lnTo>
                  <a:pt x="41949" y="274610"/>
                </a:lnTo>
                <a:lnTo>
                  <a:pt x="73998" y="287033"/>
                </a:lnTo>
                <a:lnTo>
                  <a:pt x="113990" y="291174"/>
                </a:lnTo>
                <a:lnTo>
                  <a:pt x="136806" y="289444"/>
                </a:lnTo>
                <a:lnTo>
                  <a:pt x="174917" y="275594"/>
                </a:lnTo>
                <a:lnTo>
                  <a:pt x="202412" y="248780"/>
                </a:lnTo>
                <a:lnTo>
                  <a:pt x="211397" y="231343"/>
                </a:lnTo>
                <a:lnTo>
                  <a:pt x="112388" y="231343"/>
                </a:lnTo>
                <a:lnTo>
                  <a:pt x="94284" y="229597"/>
                </a:lnTo>
                <a:lnTo>
                  <a:pt x="80506" y="224311"/>
                </a:lnTo>
                <a:lnTo>
                  <a:pt x="70413" y="215410"/>
                </a:lnTo>
                <a:lnTo>
                  <a:pt x="63364" y="202821"/>
                </a:lnTo>
                <a:lnTo>
                  <a:pt x="59659" y="195712"/>
                </a:lnTo>
                <a:lnTo>
                  <a:pt x="55350" y="191769"/>
                </a:lnTo>
                <a:lnTo>
                  <a:pt x="49833" y="190841"/>
                </a:lnTo>
                <a:close/>
              </a:path>
              <a:path extrusionOk="0" h="291464" w="218440">
                <a:moveTo>
                  <a:pt x="202354" y="0"/>
                </a:moveTo>
                <a:lnTo>
                  <a:pt x="49333" y="0"/>
                </a:lnTo>
                <a:lnTo>
                  <a:pt x="37852" y="1153"/>
                </a:lnTo>
                <a:lnTo>
                  <a:pt x="30094" y="5015"/>
                </a:lnTo>
                <a:lnTo>
                  <a:pt x="25424" y="12192"/>
                </a:lnTo>
                <a:lnTo>
                  <a:pt x="23208" y="23287"/>
                </a:lnTo>
                <a:lnTo>
                  <a:pt x="11177" y="140571"/>
                </a:lnTo>
                <a:lnTo>
                  <a:pt x="11323" y="149109"/>
                </a:lnTo>
                <a:lnTo>
                  <a:pt x="13882" y="154978"/>
                </a:lnTo>
                <a:lnTo>
                  <a:pt x="19306" y="158363"/>
                </a:lnTo>
                <a:lnTo>
                  <a:pt x="28045" y="159450"/>
                </a:lnTo>
                <a:lnTo>
                  <a:pt x="112001" y="159450"/>
                </a:lnTo>
                <a:lnTo>
                  <a:pt x="127373" y="161790"/>
                </a:lnTo>
                <a:lnTo>
                  <a:pt x="139292" y="168535"/>
                </a:lnTo>
                <a:lnTo>
                  <a:pt x="147000" y="179271"/>
                </a:lnTo>
                <a:lnTo>
                  <a:pt x="149738" y="193585"/>
                </a:lnTo>
                <a:lnTo>
                  <a:pt x="147067" y="209817"/>
                </a:lnTo>
                <a:lnTo>
                  <a:pt x="139501" y="221649"/>
                </a:lnTo>
                <a:lnTo>
                  <a:pt x="127717" y="228888"/>
                </a:lnTo>
                <a:lnTo>
                  <a:pt x="112388" y="231343"/>
                </a:lnTo>
                <a:lnTo>
                  <a:pt x="211397" y="231343"/>
                </a:lnTo>
                <a:lnTo>
                  <a:pt x="216284" y="214438"/>
                </a:lnTo>
                <a:lnTo>
                  <a:pt x="217936" y="195712"/>
                </a:lnTo>
                <a:lnTo>
                  <a:pt x="217857" y="192779"/>
                </a:lnTo>
                <a:lnTo>
                  <a:pt x="203781" y="141645"/>
                </a:lnTo>
                <a:lnTo>
                  <a:pt x="160984" y="108183"/>
                </a:lnTo>
                <a:lnTo>
                  <a:pt x="117195" y="101609"/>
                </a:lnTo>
                <a:lnTo>
                  <a:pt x="80243" y="101609"/>
                </a:lnTo>
                <a:lnTo>
                  <a:pt x="84264" y="59443"/>
                </a:lnTo>
                <a:lnTo>
                  <a:pt x="202354" y="59443"/>
                </a:lnTo>
                <a:lnTo>
                  <a:pt x="206375" y="55411"/>
                </a:lnTo>
                <a:lnTo>
                  <a:pt x="206375" y="4010"/>
                </a:lnTo>
                <a:lnTo>
                  <a:pt x="20235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4" name="Google Shape;424;p30"/>
          <p:cNvSpPr/>
          <p:nvPr/>
        </p:nvSpPr>
        <p:spPr>
          <a:xfrm>
            <a:off x="10690365" y="4836889"/>
            <a:ext cx="219710" cy="297815"/>
          </a:xfrm>
          <a:custGeom>
            <a:rect b="b" l="l" r="r" t="t"/>
            <a:pathLst>
              <a:path extrusionOk="0" h="297814" w="219709">
                <a:moveTo>
                  <a:pt x="110049" y="0"/>
                </a:moveTo>
                <a:lnTo>
                  <a:pt x="63716" y="6985"/>
                </a:lnTo>
                <a:lnTo>
                  <a:pt x="29124" y="26962"/>
                </a:lnTo>
                <a:lnTo>
                  <a:pt x="7482" y="58459"/>
                </a:lnTo>
                <a:lnTo>
                  <a:pt x="0" y="100007"/>
                </a:lnTo>
                <a:lnTo>
                  <a:pt x="0" y="196402"/>
                </a:lnTo>
                <a:lnTo>
                  <a:pt x="7482" y="238414"/>
                </a:lnTo>
                <a:lnTo>
                  <a:pt x="29124" y="270147"/>
                </a:lnTo>
                <a:lnTo>
                  <a:pt x="63716" y="290208"/>
                </a:lnTo>
                <a:lnTo>
                  <a:pt x="110049" y="297205"/>
                </a:lnTo>
                <a:lnTo>
                  <a:pt x="156258" y="290266"/>
                </a:lnTo>
                <a:lnTo>
                  <a:pt x="190580" y="270300"/>
                </a:lnTo>
                <a:lnTo>
                  <a:pt x="211952" y="238586"/>
                </a:lnTo>
                <a:lnTo>
                  <a:pt x="212164" y="237374"/>
                </a:lnTo>
                <a:lnTo>
                  <a:pt x="110049" y="237374"/>
                </a:lnTo>
                <a:lnTo>
                  <a:pt x="90825" y="234777"/>
                </a:lnTo>
                <a:lnTo>
                  <a:pt x="76721" y="227134"/>
                </a:lnTo>
                <a:lnTo>
                  <a:pt x="68038" y="214669"/>
                </a:lnTo>
                <a:lnTo>
                  <a:pt x="65076" y="197606"/>
                </a:lnTo>
                <a:lnTo>
                  <a:pt x="65076" y="99211"/>
                </a:lnTo>
                <a:lnTo>
                  <a:pt x="68038" y="82216"/>
                </a:lnTo>
                <a:lnTo>
                  <a:pt x="76721" y="69891"/>
                </a:lnTo>
                <a:lnTo>
                  <a:pt x="90825" y="62386"/>
                </a:lnTo>
                <a:lnTo>
                  <a:pt x="110049" y="59851"/>
                </a:lnTo>
                <a:lnTo>
                  <a:pt x="212146" y="59851"/>
                </a:lnTo>
                <a:lnTo>
                  <a:pt x="211898" y="58459"/>
                </a:lnTo>
                <a:lnTo>
                  <a:pt x="190435" y="26962"/>
                </a:lnTo>
                <a:lnTo>
                  <a:pt x="156095" y="6985"/>
                </a:lnTo>
                <a:lnTo>
                  <a:pt x="110049" y="0"/>
                </a:lnTo>
                <a:close/>
              </a:path>
              <a:path extrusionOk="0" h="297814" w="219709">
                <a:moveTo>
                  <a:pt x="212146" y="59851"/>
                </a:moveTo>
                <a:lnTo>
                  <a:pt x="110049" y="59851"/>
                </a:lnTo>
                <a:lnTo>
                  <a:pt x="128635" y="62386"/>
                </a:lnTo>
                <a:lnTo>
                  <a:pt x="142523" y="69891"/>
                </a:lnTo>
                <a:lnTo>
                  <a:pt x="151217" y="82216"/>
                </a:lnTo>
                <a:lnTo>
                  <a:pt x="154225" y="99211"/>
                </a:lnTo>
                <a:lnTo>
                  <a:pt x="154225" y="197606"/>
                </a:lnTo>
                <a:lnTo>
                  <a:pt x="151217" y="214669"/>
                </a:lnTo>
                <a:lnTo>
                  <a:pt x="142523" y="227134"/>
                </a:lnTo>
                <a:lnTo>
                  <a:pt x="128635" y="234777"/>
                </a:lnTo>
                <a:lnTo>
                  <a:pt x="110049" y="237374"/>
                </a:lnTo>
                <a:lnTo>
                  <a:pt x="212164" y="237374"/>
                </a:lnTo>
                <a:lnTo>
                  <a:pt x="219312" y="196402"/>
                </a:lnTo>
                <a:lnTo>
                  <a:pt x="219312" y="100007"/>
                </a:lnTo>
                <a:lnTo>
                  <a:pt x="212146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5" name="Google Shape;425;p30"/>
          <p:cNvSpPr/>
          <p:nvPr/>
        </p:nvSpPr>
        <p:spPr>
          <a:xfrm>
            <a:off x="10941562" y="5063018"/>
            <a:ext cx="67495" cy="6827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6" name="Google Shape;426;p30"/>
          <p:cNvSpPr/>
          <p:nvPr/>
        </p:nvSpPr>
        <p:spPr>
          <a:xfrm>
            <a:off x="11044615" y="4836899"/>
            <a:ext cx="220979" cy="297815"/>
          </a:xfrm>
          <a:custGeom>
            <a:rect b="b" l="l" r="r" t="t"/>
            <a:pathLst>
              <a:path extrusionOk="0" h="297814" w="220979">
                <a:moveTo>
                  <a:pt x="48898" y="196139"/>
                </a:moveTo>
                <a:lnTo>
                  <a:pt x="11455" y="208852"/>
                </a:lnTo>
                <a:lnTo>
                  <a:pt x="0" y="222742"/>
                </a:lnTo>
                <a:lnTo>
                  <a:pt x="1414" y="229731"/>
                </a:lnTo>
                <a:lnTo>
                  <a:pt x="17759" y="259251"/>
                </a:lnTo>
                <a:lnTo>
                  <a:pt x="42038" y="280337"/>
                </a:lnTo>
                <a:lnTo>
                  <a:pt x="74221" y="292988"/>
                </a:lnTo>
                <a:lnTo>
                  <a:pt x="114279" y="297205"/>
                </a:lnTo>
                <a:lnTo>
                  <a:pt x="160561" y="291080"/>
                </a:lnTo>
                <a:lnTo>
                  <a:pt x="193858" y="273509"/>
                </a:lnTo>
                <a:lnTo>
                  <a:pt x="213977" y="245698"/>
                </a:lnTo>
                <a:lnTo>
                  <a:pt x="215356" y="238170"/>
                </a:lnTo>
                <a:lnTo>
                  <a:pt x="112279" y="238170"/>
                </a:lnTo>
                <a:lnTo>
                  <a:pt x="93246" y="236462"/>
                </a:lnTo>
                <a:lnTo>
                  <a:pt x="79376" y="231136"/>
                </a:lnTo>
                <a:lnTo>
                  <a:pt x="69506" y="221897"/>
                </a:lnTo>
                <a:lnTo>
                  <a:pt x="58740" y="201283"/>
                </a:lnTo>
                <a:lnTo>
                  <a:pt x="54419" y="197206"/>
                </a:lnTo>
                <a:lnTo>
                  <a:pt x="48898" y="196139"/>
                </a:lnTo>
                <a:close/>
              </a:path>
              <a:path extrusionOk="0" h="297814" w="220979">
                <a:moveTo>
                  <a:pt x="207382" y="59045"/>
                </a:moveTo>
                <a:lnTo>
                  <a:pt x="110677" y="59045"/>
                </a:lnTo>
                <a:lnTo>
                  <a:pt x="126184" y="60921"/>
                </a:lnTo>
                <a:lnTo>
                  <a:pt x="137215" y="66525"/>
                </a:lnTo>
                <a:lnTo>
                  <a:pt x="143806" y="75818"/>
                </a:lnTo>
                <a:lnTo>
                  <a:pt x="145996" y="88761"/>
                </a:lnTo>
                <a:lnTo>
                  <a:pt x="143410" y="101481"/>
                </a:lnTo>
                <a:lnTo>
                  <a:pt x="136158" y="110658"/>
                </a:lnTo>
                <a:lnTo>
                  <a:pt x="124995" y="116220"/>
                </a:lnTo>
                <a:lnTo>
                  <a:pt x="110677" y="118090"/>
                </a:lnTo>
                <a:lnTo>
                  <a:pt x="74511" y="118090"/>
                </a:lnTo>
                <a:lnTo>
                  <a:pt x="70480" y="122090"/>
                </a:lnTo>
                <a:lnTo>
                  <a:pt x="70480" y="171900"/>
                </a:lnTo>
                <a:lnTo>
                  <a:pt x="74511" y="175523"/>
                </a:lnTo>
                <a:lnTo>
                  <a:pt x="118688" y="175523"/>
                </a:lnTo>
                <a:lnTo>
                  <a:pt x="133454" y="177480"/>
                </a:lnTo>
                <a:lnTo>
                  <a:pt x="144000" y="183353"/>
                </a:lnTo>
                <a:lnTo>
                  <a:pt x="150327" y="193140"/>
                </a:lnTo>
                <a:lnTo>
                  <a:pt x="152435" y="206841"/>
                </a:lnTo>
                <a:lnTo>
                  <a:pt x="149947" y="220545"/>
                </a:lnTo>
                <a:lnTo>
                  <a:pt x="142453" y="230335"/>
                </a:lnTo>
                <a:lnTo>
                  <a:pt x="129911" y="236211"/>
                </a:lnTo>
                <a:lnTo>
                  <a:pt x="112279" y="238170"/>
                </a:lnTo>
                <a:lnTo>
                  <a:pt x="215356" y="238170"/>
                </a:lnTo>
                <a:lnTo>
                  <a:pt x="220726" y="208852"/>
                </a:lnTo>
                <a:lnTo>
                  <a:pt x="218309" y="187019"/>
                </a:lnTo>
                <a:lnTo>
                  <a:pt x="211032" y="168538"/>
                </a:lnTo>
                <a:lnTo>
                  <a:pt x="198856" y="153447"/>
                </a:lnTo>
                <a:lnTo>
                  <a:pt x="181743" y="141786"/>
                </a:lnTo>
                <a:lnTo>
                  <a:pt x="194917" y="130857"/>
                </a:lnTo>
                <a:lnTo>
                  <a:pt x="204328" y="117334"/>
                </a:lnTo>
                <a:lnTo>
                  <a:pt x="209975" y="101175"/>
                </a:lnTo>
                <a:lnTo>
                  <a:pt x="211858" y="82343"/>
                </a:lnTo>
                <a:lnTo>
                  <a:pt x="207382" y="59045"/>
                </a:lnTo>
                <a:close/>
              </a:path>
              <a:path extrusionOk="0" h="297814" w="220979">
                <a:moveTo>
                  <a:pt x="114279" y="0"/>
                </a:moveTo>
                <a:lnTo>
                  <a:pt x="74025" y="4217"/>
                </a:lnTo>
                <a:lnTo>
                  <a:pt x="19286" y="37954"/>
                </a:lnTo>
                <a:lnTo>
                  <a:pt x="2010" y="74466"/>
                </a:lnTo>
                <a:lnTo>
                  <a:pt x="3181" y="80328"/>
                </a:lnTo>
                <a:lnTo>
                  <a:pt x="6994" y="84983"/>
                </a:lnTo>
                <a:lnTo>
                  <a:pt x="13487" y="88353"/>
                </a:lnTo>
                <a:lnTo>
                  <a:pt x="43601" y="99211"/>
                </a:lnTo>
                <a:lnTo>
                  <a:pt x="51098" y="100573"/>
                </a:lnTo>
                <a:lnTo>
                  <a:pt x="56599" y="99562"/>
                </a:lnTo>
                <a:lnTo>
                  <a:pt x="60818" y="95763"/>
                </a:lnTo>
                <a:lnTo>
                  <a:pt x="64469" y="88761"/>
                </a:lnTo>
                <a:lnTo>
                  <a:pt x="71181" y="75137"/>
                </a:lnTo>
                <a:lnTo>
                  <a:pt x="80188" y="65920"/>
                </a:lnTo>
                <a:lnTo>
                  <a:pt x="92887" y="60694"/>
                </a:lnTo>
                <a:lnTo>
                  <a:pt x="110677" y="59045"/>
                </a:lnTo>
                <a:lnTo>
                  <a:pt x="207382" y="59045"/>
                </a:lnTo>
                <a:lnTo>
                  <a:pt x="205251" y="47955"/>
                </a:lnTo>
                <a:lnTo>
                  <a:pt x="186110" y="22041"/>
                </a:lnTo>
                <a:lnTo>
                  <a:pt x="155447" y="5692"/>
                </a:lnTo>
                <a:lnTo>
                  <a:pt x="11427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7" name="Google Shape;427;p30"/>
          <p:cNvSpPr/>
          <p:nvPr/>
        </p:nvSpPr>
        <p:spPr>
          <a:xfrm>
            <a:off x="11294766" y="4836899"/>
            <a:ext cx="212090" cy="291465"/>
          </a:xfrm>
          <a:custGeom>
            <a:rect b="b" l="l" r="r" t="t"/>
            <a:pathLst>
              <a:path extrusionOk="0" h="291464" w="212090">
                <a:moveTo>
                  <a:pt x="206238" y="59851"/>
                </a:moveTo>
                <a:lnTo>
                  <a:pt x="108049" y="59851"/>
                </a:lnTo>
                <a:lnTo>
                  <a:pt x="123073" y="62542"/>
                </a:lnTo>
                <a:lnTo>
                  <a:pt x="134596" y="69940"/>
                </a:lnTo>
                <a:lnTo>
                  <a:pt x="141979" y="81028"/>
                </a:lnTo>
                <a:lnTo>
                  <a:pt x="144581" y="94792"/>
                </a:lnTo>
                <a:lnTo>
                  <a:pt x="143297" y="104892"/>
                </a:lnTo>
                <a:lnTo>
                  <a:pt x="119302" y="135257"/>
                </a:lnTo>
                <a:lnTo>
                  <a:pt x="77107" y="154644"/>
                </a:lnTo>
                <a:lnTo>
                  <a:pt x="61390" y="161370"/>
                </a:lnTo>
                <a:lnTo>
                  <a:pt x="25308" y="184339"/>
                </a:lnTo>
                <a:lnTo>
                  <a:pt x="1582" y="225809"/>
                </a:lnTo>
                <a:lnTo>
                  <a:pt x="0" y="244191"/>
                </a:lnTo>
                <a:lnTo>
                  <a:pt x="0" y="287164"/>
                </a:lnTo>
                <a:lnTo>
                  <a:pt x="3633" y="291195"/>
                </a:lnTo>
                <a:lnTo>
                  <a:pt x="202433" y="291195"/>
                </a:lnTo>
                <a:lnTo>
                  <a:pt x="206454" y="287164"/>
                </a:lnTo>
                <a:lnTo>
                  <a:pt x="206454" y="236170"/>
                </a:lnTo>
                <a:lnTo>
                  <a:pt x="202433" y="232139"/>
                </a:lnTo>
                <a:lnTo>
                  <a:pt x="67903" y="232139"/>
                </a:lnTo>
                <a:lnTo>
                  <a:pt x="67903" y="224108"/>
                </a:lnTo>
                <a:lnTo>
                  <a:pt x="104813" y="206841"/>
                </a:lnTo>
                <a:lnTo>
                  <a:pt x="133138" y="194801"/>
                </a:lnTo>
                <a:lnTo>
                  <a:pt x="175322" y="170865"/>
                </a:lnTo>
                <a:lnTo>
                  <a:pt x="206349" y="130629"/>
                </a:lnTo>
                <a:lnTo>
                  <a:pt x="212077" y="91976"/>
                </a:lnTo>
                <a:lnTo>
                  <a:pt x="210348" y="73445"/>
                </a:lnTo>
                <a:lnTo>
                  <a:pt x="206238" y="59851"/>
                </a:lnTo>
                <a:close/>
              </a:path>
              <a:path extrusionOk="0" h="291464" w="212090">
                <a:moveTo>
                  <a:pt x="110436" y="0"/>
                </a:moveTo>
                <a:lnTo>
                  <a:pt x="42866" y="16868"/>
                </a:lnTo>
                <a:lnTo>
                  <a:pt x="2429" y="67474"/>
                </a:lnTo>
                <a:lnTo>
                  <a:pt x="769" y="74466"/>
                </a:lnTo>
                <a:lnTo>
                  <a:pt x="1862" y="80328"/>
                </a:lnTo>
                <a:lnTo>
                  <a:pt x="5749" y="84983"/>
                </a:lnTo>
                <a:lnTo>
                  <a:pt x="12470" y="88353"/>
                </a:lnTo>
                <a:lnTo>
                  <a:pt x="43370" y="99620"/>
                </a:lnTo>
                <a:lnTo>
                  <a:pt x="50533" y="101256"/>
                </a:lnTo>
                <a:lnTo>
                  <a:pt x="55779" y="100410"/>
                </a:lnTo>
                <a:lnTo>
                  <a:pt x="60046" y="96557"/>
                </a:lnTo>
                <a:lnTo>
                  <a:pt x="64270" y="89170"/>
                </a:lnTo>
                <a:lnTo>
                  <a:pt x="71783" y="76288"/>
                </a:lnTo>
                <a:lnTo>
                  <a:pt x="81632" y="67132"/>
                </a:lnTo>
                <a:lnTo>
                  <a:pt x="93744" y="61665"/>
                </a:lnTo>
                <a:lnTo>
                  <a:pt x="108049" y="59851"/>
                </a:lnTo>
                <a:lnTo>
                  <a:pt x="206238" y="59851"/>
                </a:lnTo>
                <a:lnTo>
                  <a:pt x="205190" y="56384"/>
                </a:lnTo>
                <a:lnTo>
                  <a:pt x="169691" y="14913"/>
                </a:lnTo>
                <a:lnTo>
                  <a:pt x="132502" y="1658"/>
                </a:lnTo>
                <a:lnTo>
                  <a:pt x="11043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8" name="Google Shape;428;p30"/>
          <p:cNvSpPr/>
          <p:nvPr/>
        </p:nvSpPr>
        <p:spPr>
          <a:xfrm>
            <a:off x="11537041" y="4836889"/>
            <a:ext cx="219710" cy="297815"/>
          </a:xfrm>
          <a:custGeom>
            <a:rect b="b" l="l" r="r" t="t"/>
            <a:pathLst>
              <a:path extrusionOk="0" h="297814" w="219709">
                <a:moveTo>
                  <a:pt x="110069" y="0"/>
                </a:moveTo>
                <a:lnTo>
                  <a:pt x="63725" y="6985"/>
                </a:lnTo>
                <a:lnTo>
                  <a:pt x="29127" y="26962"/>
                </a:lnTo>
                <a:lnTo>
                  <a:pt x="7483" y="58459"/>
                </a:lnTo>
                <a:lnTo>
                  <a:pt x="0" y="100007"/>
                </a:lnTo>
                <a:lnTo>
                  <a:pt x="0" y="196402"/>
                </a:lnTo>
                <a:lnTo>
                  <a:pt x="7483" y="238414"/>
                </a:lnTo>
                <a:lnTo>
                  <a:pt x="29127" y="270147"/>
                </a:lnTo>
                <a:lnTo>
                  <a:pt x="63725" y="290208"/>
                </a:lnTo>
                <a:lnTo>
                  <a:pt x="110069" y="297205"/>
                </a:lnTo>
                <a:lnTo>
                  <a:pt x="156279" y="290266"/>
                </a:lnTo>
                <a:lnTo>
                  <a:pt x="190589" y="270300"/>
                </a:lnTo>
                <a:lnTo>
                  <a:pt x="211948" y="238586"/>
                </a:lnTo>
                <a:lnTo>
                  <a:pt x="212159" y="237374"/>
                </a:lnTo>
                <a:lnTo>
                  <a:pt x="110069" y="237374"/>
                </a:lnTo>
                <a:lnTo>
                  <a:pt x="90834" y="234777"/>
                </a:lnTo>
                <a:lnTo>
                  <a:pt x="76724" y="227134"/>
                </a:lnTo>
                <a:lnTo>
                  <a:pt x="68038" y="214669"/>
                </a:lnTo>
                <a:lnTo>
                  <a:pt x="65076" y="197606"/>
                </a:lnTo>
                <a:lnTo>
                  <a:pt x="65076" y="99211"/>
                </a:lnTo>
                <a:lnTo>
                  <a:pt x="68038" y="82216"/>
                </a:lnTo>
                <a:lnTo>
                  <a:pt x="76724" y="69891"/>
                </a:lnTo>
                <a:lnTo>
                  <a:pt x="90834" y="62386"/>
                </a:lnTo>
                <a:lnTo>
                  <a:pt x="110069" y="59851"/>
                </a:lnTo>
                <a:lnTo>
                  <a:pt x="212142" y="59851"/>
                </a:lnTo>
                <a:lnTo>
                  <a:pt x="211894" y="58459"/>
                </a:lnTo>
                <a:lnTo>
                  <a:pt x="190444" y="26962"/>
                </a:lnTo>
                <a:lnTo>
                  <a:pt x="156115" y="6985"/>
                </a:lnTo>
                <a:lnTo>
                  <a:pt x="110069" y="0"/>
                </a:lnTo>
                <a:close/>
              </a:path>
              <a:path extrusionOk="0" h="297814" w="219709">
                <a:moveTo>
                  <a:pt x="212142" y="59851"/>
                </a:moveTo>
                <a:lnTo>
                  <a:pt x="110069" y="59851"/>
                </a:lnTo>
                <a:lnTo>
                  <a:pt x="128657" y="62386"/>
                </a:lnTo>
                <a:lnTo>
                  <a:pt x="142537" y="69891"/>
                </a:lnTo>
                <a:lnTo>
                  <a:pt x="151222" y="82216"/>
                </a:lnTo>
                <a:lnTo>
                  <a:pt x="154225" y="99211"/>
                </a:lnTo>
                <a:lnTo>
                  <a:pt x="154225" y="197606"/>
                </a:lnTo>
                <a:lnTo>
                  <a:pt x="151222" y="214669"/>
                </a:lnTo>
                <a:lnTo>
                  <a:pt x="142537" y="227134"/>
                </a:lnTo>
                <a:lnTo>
                  <a:pt x="128657" y="234777"/>
                </a:lnTo>
                <a:lnTo>
                  <a:pt x="110069" y="237374"/>
                </a:lnTo>
                <a:lnTo>
                  <a:pt x="212159" y="237374"/>
                </a:lnTo>
                <a:lnTo>
                  <a:pt x="219302" y="196402"/>
                </a:lnTo>
                <a:lnTo>
                  <a:pt x="219302" y="100007"/>
                </a:lnTo>
                <a:lnTo>
                  <a:pt x="212142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9" name="Google Shape;429;p30"/>
          <p:cNvSpPr/>
          <p:nvPr/>
        </p:nvSpPr>
        <p:spPr>
          <a:xfrm>
            <a:off x="10659539" y="5635702"/>
            <a:ext cx="189585" cy="124498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0" name="Google Shape;430;p30"/>
          <p:cNvSpPr/>
          <p:nvPr/>
        </p:nvSpPr>
        <p:spPr>
          <a:xfrm>
            <a:off x="10657878" y="3433686"/>
            <a:ext cx="193062" cy="208035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1" name="Google Shape;431;p30"/>
          <p:cNvSpPr/>
          <p:nvPr/>
        </p:nvSpPr>
        <p:spPr>
          <a:xfrm>
            <a:off x="10253880" y="593772"/>
            <a:ext cx="227329" cy="297815"/>
          </a:xfrm>
          <a:custGeom>
            <a:rect b="b" l="l" r="r" t="t"/>
            <a:pathLst>
              <a:path extrusionOk="0" h="297815" w="227329">
                <a:moveTo>
                  <a:pt x="114788" y="0"/>
                </a:moveTo>
                <a:lnTo>
                  <a:pt x="65836" y="7224"/>
                </a:lnTo>
                <a:lnTo>
                  <a:pt x="29799" y="27966"/>
                </a:lnTo>
                <a:lnTo>
                  <a:pt x="7543" y="60832"/>
                </a:lnTo>
                <a:lnTo>
                  <a:pt x="2" y="104028"/>
                </a:lnTo>
                <a:lnTo>
                  <a:pt x="0" y="192779"/>
                </a:lnTo>
                <a:lnTo>
                  <a:pt x="7543" y="236382"/>
                </a:lnTo>
                <a:lnTo>
                  <a:pt x="29799" y="269343"/>
                </a:lnTo>
                <a:lnTo>
                  <a:pt x="65836" y="290032"/>
                </a:lnTo>
                <a:lnTo>
                  <a:pt x="114788" y="297205"/>
                </a:lnTo>
                <a:lnTo>
                  <a:pt x="153954" y="292990"/>
                </a:lnTo>
                <a:lnTo>
                  <a:pt x="185279" y="280342"/>
                </a:lnTo>
                <a:lnTo>
                  <a:pt x="208768" y="259260"/>
                </a:lnTo>
                <a:lnTo>
                  <a:pt x="213557" y="250233"/>
                </a:lnTo>
                <a:lnTo>
                  <a:pt x="114788" y="250233"/>
                </a:lnTo>
                <a:lnTo>
                  <a:pt x="87305" y="246453"/>
                </a:lnTo>
                <a:lnTo>
                  <a:pt x="67150" y="235367"/>
                </a:lnTo>
                <a:lnTo>
                  <a:pt x="54746" y="217350"/>
                </a:lnTo>
                <a:lnTo>
                  <a:pt x="50517" y="192779"/>
                </a:lnTo>
                <a:lnTo>
                  <a:pt x="50517" y="104028"/>
                </a:lnTo>
                <a:lnTo>
                  <a:pt x="54746" y="79529"/>
                </a:lnTo>
                <a:lnTo>
                  <a:pt x="67150" y="61659"/>
                </a:lnTo>
                <a:lnTo>
                  <a:pt x="87305" y="50717"/>
                </a:lnTo>
                <a:lnTo>
                  <a:pt x="114788" y="47003"/>
                </a:lnTo>
                <a:lnTo>
                  <a:pt x="213307" y="47003"/>
                </a:lnTo>
                <a:lnTo>
                  <a:pt x="208381" y="37790"/>
                </a:lnTo>
                <a:lnTo>
                  <a:pt x="184924" y="16822"/>
                </a:lnTo>
                <a:lnTo>
                  <a:pt x="153713" y="4212"/>
                </a:lnTo>
                <a:lnTo>
                  <a:pt x="114788" y="0"/>
                </a:lnTo>
                <a:close/>
              </a:path>
              <a:path extrusionOk="0" h="297815" w="227329">
                <a:moveTo>
                  <a:pt x="184272" y="200810"/>
                </a:moveTo>
                <a:lnTo>
                  <a:pt x="180681" y="202821"/>
                </a:lnTo>
                <a:lnTo>
                  <a:pt x="176262" y="212862"/>
                </a:lnTo>
                <a:lnTo>
                  <a:pt x="167216" y="229206"/>
                </a:lnTo>
                <a:lnTo>
                  <a:pt x="153959" y="240885"/>
                </a:lnTo>
                <a:lnTo>
                  <a:pt x="136485" y="247895"/>
                </a:lnTo>
                <a:lnTo>
                  <a:pt x="114788" y="250233"/>
                </a:lnTo>
                <a:lnTo>
                  <a:pt x="213557" y="250233"/>
                </a:lnTo>
                <a:lnTo>
                  <a:pt x="224428" y="229741"/>
                </a:lnTo>
                <a:lnTo>
                  <a:pt x="227245" y="221302"/>
                </a:lnTo>
                <a:lnTo>
                  <a:pt x="224428" y="215291"/>
                </a:lnTo>
                <a:lnTo>
                  <a:pt x="215612" y="212056"/>
                </a:lnTo>
                <a:lnTo>
                  <a:pt x="193916" y="204433"/>
                </a:lnTo>
                <a:lnTo>
                  <a:pt x="184272" y="200810"/>
                </a:lnTo>
                <a:close/>
              </a:path>
              <a:path extrusionOk="0" h="297815" w="227329">
                <a:moveTo>
                  <a:pt x="213307" y="47003"/>
                </a:moveTo>
                <a:lnTo>
                  <a:pt x="114788" y="47003"/>
                </a:lnTo>
                <a:lnTo>
                  <a:pt x="136709" y="49330"/>
                </a:lnTo>
                <a:lnTo>
                  <a:pt x="154258" y="56287"/>
                </a:lnTo>
                <a:lnTo>
                  <a:pt x="167440" y="67840"/>
                </a:lnTo>
                <a:lnTo>
                  <a:pt x="176262" y="83955"/>
                </a:lnTo>
                <a:lnTo>
                  <a:pt x="179864" y="93588"/>
                </a:lnTo>
                <a:lnTo>
                  <a:pt x="183875" y="95588"/>
                </a:lnTo>
                <a:lnTo>
                  <a:pt x="193529" y="92395"/>
                </a:lnTo>
                <a:lnTo>
                  <a:pt x="215612" y="84751"/>
                </a:lnTo>
                <a:lnTo>
                  <a:pt x="224428" y="81526"/>
                </a:lnTo>
                <a:lnTo>
                  <a:pt x="227245" y="75516"/>
                </a:lnTo>
                <a:lnTo>
                  <a:pt x="224041" y="67076"/>
                </a:lnTo>
                <a:lnTo>
                  <a:pt x="213307" y="470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2" name="Google Shape;432;p30"/>
          <p:cNvSpPr/>
          <p:nvPr/>
        </p:nvSpPr>
        <p:spPr>
          <a:xfrm>
            <a:off x="10512653" y="676942"/>
            <a:ext cx="178329" cy="214056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3" name="Google Shape;433;p30"/>
          <p:cNvSpPr/>
          <p:nvPr/>
        </p:nvSpPr>
        <p:spPr>
          <a:xfrm>
            <a:off x="10729275" y="670869"/>
            <a:ext cx="179491" cy="220098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4" name="Google Shape;434;p30"/>
          <p:cNvSpPr/>
          <p:nvPr/>
        </p:nvSpPr>
        <p:spPr>
          <a:xfrm>
            <a:off x="10919677" y="628671"/>
            <a:ext cx="144780" cy="262255"/>
          </a:xfrm>
          <a:custGeom>
            <a:rect b="b" l="l" r="r" t="t"/>
            <a:pathLst>
              <a:path extrusionOk="0" h="262255" w="144779">
                <a:moveTo>
                  <a:pt x="86363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43" y="216833"/>
                </a:lnTo>
                <a:lnTo>
                  <a:pt x="72778" y="252548"/>
                </a:lnTo>
                <a:lnTo>
                  <a:pt x="131755" y="261876"/>
                </a:lnTo>
                <a:lnTo>
                  <a:pt x="141367" y="261468"/>
                </a:lnTo>
                <a:lnTo>
                  <a:pt x="144613" y="258651"/>
                </a:lnTo>
                <a:lnTo>
                  <a:pt x="144613" y="220893"/>
                </a:lnTo>
                <a:lnTo>
                  <a:pt x="141367" y="218098"/>
                </a:lnTo>
                <a:lnTo>
                  <a:pt x="131755" y="218098"/>
                </a:lnTo>
                <a:lnTo>
                  <a:pt x="119556" y="217565"/>
                </a:lnTo>
                <a:lnTo>
                  <a:pt x="86965" y="184854"/>
                </a:lnTo>
                <a:lnTo>
                  <a:pt x="86438" y="173502"/>
                </a:lnTo>
                <a:lnTo>
                  <a:pt x="86363" y="91180"/>
                </a:lnTo>
                <a:close/>
              </a:path>
              <a:path extrusionOk="0" h="262255" w="144779">
                <a:moveTo>
                  <a:pt x="141367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367" y="91180"/>
                </a:lnTo>
                <a:lnTo>
                  <a:pt x="144613" y="87955"/>
                </a:lnTo>
                <a:lnTo>
                  <a:pt x="144613" y="51014"/>
                </a:lnTo>
                <a:lnTo>
                  <a:pt x="141367" y="48207"/>
                </a:lnTo>
                <a:close/>
              </a:path>
              <a:path extrusionOk="0" h="262255" w="144779">
                <a:moveTo>
                  <a:pt x="83170" y="0"/>
                </a:moveTo>
                <a:lnTo>
                  <a:pt x="4297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63" y="48207"/>
                </a:lnTo>
                <a:lnTo>
                  <a:pt x="86363" y="2816"/>
                </a:lnTo>
                <a:lnTo>
                  <a:pt x="831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5" name="Google Shape;435;p30"/>
          <p:cNvSpPr/>
          <p:nvPr/>
        </p:nvSpPr>
        <p:spPr>
          <a:xfrm>
            <a:off x="11088856" y="670838"/>
            <a:ext cx="185156" cy="220098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6" name="Google Shape;436;p30"/>
          <p:cNvSpPr/>
          <p:nvPr/>
        </p:nvSpPr>
        <p:spPr>
          <a:xfrm>
            <a:off x="10070782" y="1001634"/>
            <a:ext cx="254635" cy="285750"/>
          </a:xfrm>
          <a:custGeom>
            <a:rect b="b" l="l" r="r" t="t"/>
            <a:pathLst>
              <a:path extrusionOk="0" h="285750" w="254634">
                <a:moveTo>
                  <a:pt x="32543" y="0"/>
                </a:moveTo>
                <a:lnTo>
                  <a:pt x="2816" y="0"/>
                </a:lnTo>
                <a:lnTo>
                  <a:pt x="0" y="4418"/>
                </a:lnTo>
                <a:lnTo>
                  <a:pt x="3235" y="13245"/>
                </a:lnTo>
                <a:lnTo>
                  <a:pt x="99609" y="274305"/>
                </a:lnTo>
                <a:lnTo>
                  <a:pt x="102415" y="282745"/>
                </a:lnTo>
                <a:lnTo>
                  <a:pt x="106834" y="285153"/>
                </a:lnTo>
                <a:lnTo>
                  <a:pt x="147388" y="285153"/>
                </a:lnTo>
                <a:lnTo>
                  <a:pt x="151021" y="283143"/>
                </a:lnTo>
                <a:lnTo>
                  <a:pt x="154654" y="273897"/>
                </a:lnTo>
                <a:lnTo>
                  <a:pt x="172394" y="225720"/>
                </a:lnTo>
                <a:lnTo>
                  <a:pt x="126519" y="225720"/>
                </a:lnTo>
                <a:lnTo>
                  <a:pt x="125736" y="221210"/>
                </a:lnTo>
                <a:lnTo>
                  <a:pt x="116090" y="183135"/>
                </a:lnTo>
                <a:lnTo>
                  <a:pt x="57432" y="12051"/>
                </a:lnTo>
                <a:lnTo>
                  <a:pt x="42933" y="525"/>
                </a:lnTo>
                <a:lnTo>
                  <a:pt x="32543" y="0"/>
                </a:lnTo>
                <a:close/>
              </a:path>
              <a:path extrusionOk="0" h="285750" w="254634">
                <a:moveTo>
                  <a:pt x="251416" y="0"/>
                </a:moveTo>
                <a:lnTo>
                  <a:pt x="222506" y="0"/>
                </a:lnTo>
                <a:lnTo>
                  <a:pt x="212129" y="525"/>
                </a:lnTo>
                <a:lnTo>
                  <a:pt x="205098" y="2405"/>
                </a:lnTo>
                <a:lnTo>
                  <a:pt x="200548" y="6096"/>
                </a:lnTo>
                <a:lnTo>
                  <a:pt x="197617" y="12051"/>
                </a:lnTo>
                <a:lnTo>
                  <a:pt x="139377" y="183544"/>
                </a:lnTo>
                <a:lnTo>
                  <a:pt x="135834" y="193915"/>
                </a:lnTo>
                <a:lnTo>
                  <a:pt x="133566" y="201766"/>
                </a:lnTo>
                <a:lnTo>
                  <a:pt x="131596" y="211056"/>
                </a:lnTo>
                <a:lnTo>
                  <a:pt x="128948" y="225720"/>
                </a:lnTo>
                <a:lnTo>
                  <a:pt x="172394" y="225720"/>
                </a:lnTo>
                <a:lnTo>
                  <a:pt x="250631" y="13245"/>
                </a:lnTo>
                <a:lnTo>
                  <a:pt x="254233" y="4418"/>
                </a:lnTo>
                <a:lnTo>
                  <a:pt x="2514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7" name="Google Shape;437;p30"/>
          <p:cNvSpPr/>
          <p:nvPr/>
        </p:nvSpPr>
        <p:spPr>
          <a:xfrm>
            <a:off x="10311895" y="1072710"/>
            <a:ext cx="176329" cy="220098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8" name="Google Shape;438;p30"/>
          <p:cNvSpPr/>
          <p:nvPr/>
        </p:nvSpPr>
        <p:spPr>
          <a:xfrm>
            <a:off x="10530495" y="1072710"/>
            <a:ext cx="115661" cy="21407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9" name="Google Shape;439;p30"/>
          <p:cNvSpPr/>
          <p:nvPr/>
        </p:nvSpPr>
        <p:spPr>
          <a:xfrm>
            <a:off x="10669947" y="1000838"/>
            <a:ext cx="52069" cy="286385"/>
          </a:xfrm>
          <a:custGeom>
            <a:rect b="b" l="l" r="r" t="t"/>
            <a:pathLst>
              <a:path extrusionOk="0" h="286384" w="52070">
                <a:moveTo>
                  <a:pt x="46176" y="77903"/>
                </a:moveTo>
                <a:lnTo>
                  <a:pt x="5622" y="77903"/>
                </a:lnTo>
                <a:lnTo>
                  <a:pt x="2806" y="80720"/>
                </a:lnTo>
                <a:lnTo>
                  <a:pt x="2806" y="282734"/>
                </a:lnTo>
                <a:lnTo>
                  <a:pt x="5622" y="285949"/>
                </a:lnTo>
                <a:lnTo>
                  <a:pt x="46176" y="285949"/>
                </a:lnTo>
                <a:lnTo>
                  <a:pt x="49412" y="282734"/>
                </a:lnTo>
                <a:lnTo>
                  <a:pt x="49412" y="80720"/>
                </a:lnTo>
                <a:lnTo>
                  <a:pt x="46176" y="77903"/>
                </a:lnTo>
                <a:close/>
              </a:path>
              <a:path extrusionOk="0" h="286384" w="52070">
                <a:moveTo>
                  <a:pt x="27308" y="0"/>
                </a:moveTo>
                <a:lnTo>
                  <a:pt x="24501" y="0"/>
                </a:lnTo>
                <a:lnTo>
                  <a:pt x="12708" y="1221"/>
                </a:lnTo>
                <a:lnTo>
                  <a:pt x="5171" y="5262"/>
                </a:lnTo>
                <a:lnTo>
                  <a:pt x="1173" y="12691"/>
                </a:lnTo>
                <a:lnTo>
                  <a:pt x="0" y="24072"/>
                </a:lnTo>
                <a:lnTo>
                  <a:pt x="0" y="27695"/>
                </a:lnTo>
                <a:lnTo>
                  <a:pt x="1288" y="39494"/>
                </a:lnTo>
                <a:lnTo>
                  <a:pt x="5477" y="47035"/>
                </a:lnTo>
                <a:lnTo>
                  <a:pt x="13053" y="51034"/>
                </a:lnTo>
                <a:lnTo>
                  <a:pt x="24501" y="52207"/>
                </a:lnTo>
                <a:lnTo>
                  <a:pt x="27308" y="52207"/>
                </a:lnTo>
                <a:lnTo>
                  <a:pt x="39095" y="51034"/>
                </a:lnTo>
                <a:lnTo>
                  <a:pt x="46629" y="47035"/>
                </a:lnTo>
                <a:lnTo>
                  <a:pt x="50626" y="39494"/>
                </a:lnTo>
                <a:lnTo>
                  <a:pt x="51799" y="27695"/>
                </a:lnTo>
                <a:lnTo>
                  <a:pt x="51799" y="24072"/>
                </a:lnTo>
                <a:lnTo>
                  <a:pt x="50626" y="12691"/>
                </a:lnTo>
                <a:lnTo>
                  <a:pt x="46629" y="5262"/>
                </a:lnTo>
                <a:lnTo>
                  <a:pt x="39095" y="1221"/>
                </a:lnTo>
                <a:lnTo>
                  <a:pt x="27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0" name="Google Shape;440;p30"/>
          <p:cNvSpPr/>
          <p:nvPr/>
        </p:nvSpPr>
        <p:spPr>
          <a:xfrm>
            <a:off x="10754751" y="989934"/>
            <a:ext cx="176530" cy="302895"/>
          </a:xfrm>
          <a:custGeom>
            <a:rect b="b" l="l" r="r" t="t"/>
            <a:pathLst>
              <a:path extrusionOk="0" h="302894" w="176529">
                <a:moveTo>
                  <a:pt x="91180" y="173150"/>
                </a:moveTo>
                <a:lnTo>
                  <a:pt x="49311" y="176531"/>
                </a:lnTo>
                <a:lnTo>
                  <a:pt x="21037" y="187554"/>
                </a:lnTo>
                <a:lnTo>
                  <a:pt x="5039" y="207539"/>
                </a:lnTo>
                <a:lnTo>
                  <a:pt x="0" y="237808"/>
                </a:lnTo>
                <a:lnTo>
                  <a:pt x="1208" y="253316"/>
                </a:lnTo>
                <a:lnTo>
                  <a:pt x="30902" y="293902"/>
                </a:lnTo>
                <a:lnTo>
                  <a:pt x="89578" y="302874"/>
                </a:lnTo>
                <a:lnTo>
                  <a:pt x="112179" y="302203"/>
                </a:lnTo>
                <a:lnTo>
                  <a:pt x="161879" y="292445"/>
                </a:lnTo>
                <a:lnTo>
                  <a:pt x="176340" y="269545"/>
                </a:lnTo>
                <a:lnTo>
                  <a:pt x="176340" y="264310"/>
                </a:lnTo>
                <a:lnTo>
                  <a:pt x="85159" y="264310"/>
                </a:lnTo>
                <a:lnTo>
                  <a:pt x="66903" y="262648"/>
                </a:lnTo>
                <a:lnTo>
                  <a:pt x="55304" y="257638"/>
                </a:lnTo>
                <a:lnTo>
                  <a:pt x="49199" y="249242"/>
                </a:lnTo>
                <a:lnTo>
                  <a:pt x="47422" y="237420"/>
                </a:lnTo>
                <a:lnTo>
                  <a:pt x="49378" y="225879"/>
                </a:lnTo>
                <a:lnTo>
                  <a:pt x="55850" y="217731"/>
                </a:lnTo>
                <a:lnTo>
                  <a:pt x="67747" y="212899"/>
                </a:lnTo>
                <a:lnTo>
                  <a:pt x="85976" y="211306"/>
                </a:lnTo>
                <a:lnTo>
                  <a:pt x="176340" y="211306"/>
                </a:lnTo>
                <a:lnTo>
                  <a:pt x="176340" y="175160"/>
                </a:lnTo>
                <a:lnTo>
                  <a:pt x="129734" y="175160"/>
                </a:lnTo>
                <a:lnTo>
                  <a:pt x="95173" y="173295"/>
                </a:lnTo>
                <a:lnTo>
                  <a:pt x="91180" y="173150"/>
                </a:lnTo>
                <a:close/>
              </a:path>
              <a:path extrusionOk="0" h="302894" w="176529">
                <a:moveTo>
                  <a:pt x="176340" y="211306"/>
                </a:moveTo>
                <a:lnTo>
                  <a:pt x="85976" y="211306"/>
                </a:lnTo>
                <a:lnTo>
                  <a:pt x="129734" y="213316"/>
                </a:lnTo>
                <a:lnTo>
                  <a:pt x="129734" y="258299"/>
                </a:lnTo>
                <a:lnTo>
                  <a:pt x="85159" y="264310"/>
                </a:lnTo>
                <a:lnTo>
                  <a:pt x="176340" y="264310"/>
                </a:lnTo>
                <a:lnTo>
                  <a:pt x="176340" y="211306"/>
                </a:lnTo>
                <a:close/>
              </a:path>
              <a:path extrusionOk="0" h="302894" w="176529">
                <a:moveTo>
                  <a:pt x="167731" y="124146"/>
                </a:moveTo>
                <a:lnTo>
                  <a:pt x="89578" y="124146"/>
                </a:lnTo>
                <a:lnTo>
                  <a:pt x="108049" y="126688"/>
                </a:lnTo>
                <a:lnTo>
                  <a:pt x="120497" y="134238"/>
                </a:lnTo>
                <a:lnTo>
                  <a:pt x="127525" y="146684"/>
                </a:lnTo>
                <a:lnTo>
                  <a:pt x="129734" y="163915"/>
                </a:lnTo>
                <a:lnTo>
                  <a:pt x="129734" y="175160"/>
                </a:lnTo>
                <a:lnTo>
                  <a:pt x="176340" y="175160"/>
                </a:lnTo>
                <a:lnTo>
                  <a:pt x="176340" y="165527"/>
                </a:lnTo>
                <a:lnTo>
                  <a:pt x="170987" y="129384"/>
                </a:lnTo>
                <a:lnTo>
                  <a:pt x="167731" y="124146"/>
                </a:lnTo>
                <a:close/>
              </a:path>
              <a:path extrusionOk="0" h="302894" w="176529">
                <a:moveTo>
                  <a:pt x="90395" y="82776"/>
                </a:moveTo>
                <a:lnTo>
                  <a:pt x="38888" y="93275"/>
                </a:lnTo>
                <a:lnTo>
                  <a:pt x="7266" y="124555"/>
                </a:lnTo>
                <a:lnTo>
                  <a:pt x="2816" y="132586"/>
                </a:lnTo>
                <a:lnTo>
                  <a:pt x="5235" y="138607"/>
                </a:lnTo>
                <a:lnTo>
                  <a:pt x="14062" y="142627"/>
                </a:lnTo>
                <a:lnTo>
                  <a:pt x="30156" y="149454"/>
                </a:lnTo>
                <a:lnTo>
                  <a:pt x="39380" y="152669"/>
                </a:lnTo>
                <a:lnTo>
                  <a:pt x="41380" y="151863"/>
                </a:lnTo>
                <a:lnTo>
                  <a:pt x="47422" y="143423"/>
                </a:lnTo>
                <a:lnTo>
                  <a:pt x="54801" y="134991"/>
                </a:lnTo>
                <a:lnTo>
                  <a:pt x="64283" y="128967"/>
                </a:lnTo>
                <a:lnTo>
                  <a:pt x="75873" y="125352"/>
                </a:lnTo>
                <a:lnTo>
                  <a:pt x="89578" y="124146"/>
                </a:lnTo>
                <a:lnTo>
                  <a:pt x="167731" y="124146"/>
                </a:lnTo>
                <a:lnTo>
                  <a:pt x="154904" y="103517"/>
                </a:lnTo>
                <a:lnTo>
                  <a:pt x="128053" y="87968"/>
                </a:lnTo>
                <a:lnTo>
                  <a:pt x="90395" y="82776"/>
                </a:lnTo>
                <a:close/>
              </a:path>
              <a:path extrusionOk="0" h="302894" w="176529">
                <a:moveTo>
                  <a:pt x="116936" y="0"/>
                </a:moveTo>
                <a:lnTo>
                  <a:pt x="110880" y="1084"/>
                </a:lnTo>
                <a:lnTo>
                  <a:pt x="104028" y="4464"/>
                </a:lnTo>
                <a:lnTo>
                  <a:pt x="44605" y="39814"/>
                </a:lnTo>
                <a:lnTo>
                  <a:pt x="39380" y="42620"/>
                </a:lnTo>
                <a:lnTo>
                  <a:pt x="39380" y="46641"/>
                </a:lnTo>
                <a:lnTo>
                  <a:pt x="44187" y="52662"/>
                </a:lnTo>
                <a:lnTo>
                  <a:pt x="49810" y="60305"/>
                </a:lnTo>
                <a:lnTo>
                  <a:pt x="52239" y="63907"/>
                </a:lnTo>
                <a:lnTo>
                  <a:pt x="57464" y="63907"/>
                </a:lnTo>
                <a:lnTo>
                  <a:pt x="134969" y="31374"/>
                </a:lnTo>
                <a:lnTo>
                  <a:pt x="143021" y="28558"/>
                </a:lnTo>
                <a:lnTo>
                  <a:pt x="143021" y="24558"/>
                </a:lnTo>
                <a:lnTo>
                  <a:pt x="136959" y="17720"/>
                </a:lnTo>
                <a:lnTo>
                  <a:pt x="126530" y="4872"/>
                </a:lnTo>
                <a:lnTo>
                  <a:pt x="122163" y="1250"/>
                </a:lnTo>
                <a:lnTo>
                  <a:pt x="1169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1" name="Google Shape;441;p30"/>
          <p:cNvSpPr/>
          <p:nvPr/>
        </p:nvSpPr>
        <p:spPr>
          <a:xfrm>
            <a:off x="10950902" y="1072710"/>
            <a:ext cx="400134" cy="220098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2" name="Google Shape;442;p30"/>
          <p:cNvSpPr/>
          <p:nvPr/>
        </p:nvSpPr>
        <p:spPr>
          <a:xfrm>
            <a:off x="11389276" y="989592"/>
            <a:ext cx="46990" cy="297815"/>
          </a:xfrm>
          <a:custGeom>
            <a:rect b="b" l="l" r="r" t="t"/>
            <a:pathLst>
              <a:path extrusionOk="0" h="297815" w="46990">
                <a:moveTo>
                  <a:pt x="43359" y="0"/>
                </a:moveTo>
                <a:lnTo>
                  <a:pt x="2806" y="0"/>
                </a:lnTo>
                <a:lnTo>
                  <a:pt x="0" y="3193"/>
                </a:lnTo>
                <a:lnTo>
                  <a:pt x="0" y="293991"/>
                </a:lnTo>
                <a:lnTo>
                  <a:pt x="2806" y="297195"/>
                </a:lnTo>
                <a:lnTo>
                  <a:pt x="43359" y="297195"/>
                </a:lnTo>
                <a:lnTo>
                  <a:pt x="46605" y="293991"/>
                </a:lnTo>
                <a:lnTo>
                  <a:pt x="46605" y="3193"/>
                </a:lnTo>
                <a:lnTo>
                  <a:pt x="43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3" name="Google Shape;443;p30"/>
          <p:cNvSpPr/>
          <p:nvPr/>
        </p:nvSpPr>
        <p:spPr>
          <a:xfrm>
            <a:off x="10541856" y="1395151"/>
            <a:ext cx="83185" cy="262890"/>
          </a:xfrm>
          <a:custGeom>
            <a:rect b="b" l="l" r="r" t="t"/>
            <a:pathLst>
              <a:path extrusionOk="0" h="262889" w="83184">
                <a:moveTo>
                  <a:pt x="76982" y="0"/>
                </a:moveTo>
                <a:lnTo>
                  <a:pt x="41971" y="24300"/>
                </a:lnTo>
                <a:lnTo>
                  <a:pt x="25570" y="62919"/>
                </a:lnTo>
                <a:lnTo>
                  <a:pt x="1466" y="200014"/>
                </a:lnTo>
                <a:lnTo>
                  <a:pt x="0" y="221569"/>
                </a:lnTo>
                <a:lnTo>
                  <a:pt x="4006" y="238532"/>
                </a:lnTo>
                <a:lnTo>
                  <a:pt x="13441" y="251630"/>
                </a:lnTo>
                <a:lnTo>
                  <a:pt x="28261" y="261594"/>
                </a:lnTo>
                <a:lnTo>
                  <a:pt x="30124" y="262662"/>
                </a:lnTo>
                <a:lnTo>
                  <a:pt x="32543" y="261866"/>
                </a:lnTo>
                <a:lnTo>
                  <a:pt x="35192" y="258913"/>
                </a:lnTo>
                <a:lnTo>
                  <a:pt x="39475" y="253018"/>
                </a:lnTo>
                <a:lnTo>
                  <a:pt x="41370" y="250620"/>
                </a:lnTo>
                <a:lnTo>
                  <a:pt x="41108" y="248474"/>
                </a:lnTo>
                <a:lnTo>
                  <a:pt x="38124" y="246589"/>
                </a:lnTo>
                <a:lnTo>
                  <a:pt x="27447" y="239235"/>
                </a:lnTo>
                <a:lnTo>
                  <a:pt x="20674" y="229894"/>
                </a:lnTo>
                <a:lnTo>
                  <a:pt x="17813" y="217792"/>
                </a:lnTo>
                <a:lnTo>
                  <a:pt x="18868" y="202150"/>
                </a:lnTo>
                <a:lnTo>
                  <a:pt x="43496" y="62919"/>
                </a:lnTo>
                <a:lnTo>
                  <a:pt x="64973" y="25835"/>
                </a:lnTo>
                <a:lnTo>
                  <a:pt x="82311" y="16334"/>
                </a:lnTo>
                <a:lnTo>
                  <a:pt x="83128" y="14994"/>
                </a:lnTo>
                <a:lnTo>
                  <a:pt x="82060" y="11769"/>
                </a:lnTo>
                <a:lnTo>
                  <a:pt x="80186" y="3999"/>
                </a:lnTo>
                <a:lnTo>
                  <a:pt x="79107" y="1068"/>
                </a:lnTo>
                <a:lnTo>
                  <a:pt x="769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4" name="Google Shape;444;p30"/>
          <p:cNvSpPr/>
          <p:nvPr/>
        </p:nvSpPr>
        <p:spPr>
          <a:xfrm>
            <a:off x="10613561" y="1427809"/>
            <a:ext cx="333947" cy="197606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5" name="Google Shape;445;p30"/>
          <p:cNvSpPr/>
          <p:nvPr/>
        </p:nvSpPr>
        <p:spPr>
          <a:xfrm>
            <a:off x="10910390" y="1395412"/>
            <a:ext cx="83185" cy="263525"/>
          </a:xfrm>
          <a:custGeom>
            <a:rect b="b" l="l" r="r" t="t"/>
            <a:pathLst>
              <a:path extrusionOk="0" h="263525" w="83184">
                <a:moveTo>
                  <a:pt x="52490" y="0"/>
                </a:moveTo>
                <a:lnTo>
                  <a:pt x="50323" y="806"/>
                </a:lnTo>
                <a:lnTo>
                  <a:pt x="47914" y="3738"/>
                </a:lnTo>
                <a:lnTo>
                  <a:pt x="43359" y="9371"/>
                </a:lnTo>
                <a:lnTo>
                  <a:pt x="41506" y="11790"/>
                </a:lnTo>
                <a:lnTo>
                  <a:pt x="42030" y="13936"/>
                </a:lnTo>
                <a:lnTo>
                  <a:pt x="44972" y="15790"/>
                </a:lnTo>
                <a:lnTo>
                  <a:pt x="55778" y="23155"/>
                </a:lnTo>
                <a:lnTo>
                  <a:pt x="62549" y="32499"/>
                </a:lnTo>
                <a:lnTo>
                  <a:pt x="65355" y="44603"/>
                </a:lnTo>
                <a:lnTo>
                  <a:pt x="64270" y="60249"/>
                </a:lnTo>
                <a:lnTo>
                  <a:pt x="39642" y="199753"/>
                </a:lnTo>
                <a:lnTo>
                  <a:pt x="17938" y="236794"/>
                </a:lnTo>
                <a:lnTo>
                  <a:pt x="1340" y="245793"/>
                </a:lnTo>
                <a:lnTo>
                  <a:pt x="0" y="247929"/>
                </a:lnTo>
                <a:lnTo>
                  <a:pt x="785" y="250610"/>
                </a:lnTo>
                <a:lnTo>
                  <a:pt x="2942" y="258651"/>
                </a:lnTo>
                <a:lnTo>
                  <a:pt x="4031" y="261866"/>
                </a:lnTo>
                <a:lnTo>
                  <a:pt x="41222" y="238304"/>
                </a:lnTo>
                <a:lnTo>
                  <a:pt x="57296" y="199753"/>
                </a:lnTo>
                <a:lnTo>
                  <a:pt x="81400" y="62657"/>
                </a:lnTo>
                <a:lnTo>
                  <a:pt x="82829" y="41103"/>
                </a:lnTo>
                <a:lnTo>
                  <a:pt x="78784" y="24140"/>
                </a:lnTo>
                <a:lnTo>
                  <a:pt x="69416" y="11041"/>
                </a:lnTo>
                <a:lnTo>
                  <a:pt x="54877" y="1078"/>
                </a:lnTo>
                <a:lnTo>
                  <a:pt x="524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6" name="Google Shape;446;p30"/>
          <p:cNvSpPr/>
          <p:nvPr/>
        </p:nvSpPr>
        <p:spPr>
          <a:xfrm>
            <a:off x="12752944" y="6285127"/>
            <a:ext cx="218440" cy="291465"/>
          </a:xfrm>
          <a:custGeom>
            <a:rect b="b" l="l" r="r" t="t"/>
            <a:pathLst>
              <a:path extrusionOk="0" h="291465" w="218440">
                <a:moveTo>
                  <a:pt x="49846" y="190829"/>
                </a:moveTo>
                <a:lnTo>
                  <a:pt x="11588" y="203993"/>
                </a:lnTo>
                <a:lnTo>
                  <a:pt x="0" y="217346"/>
                </a:lnTo>
                <a:lnTo>
                  <a:pt x="1546" y="224904"/>
                </a:lnTo>
                <a:lnTo>
                  <a:pt x="17807" y="253892"/>
                </a:lnTo>
                <a:lnTo>
                  <a:pt x="41943" y="274595"/>
                </a:lnTo>
                <a:lnTo>
                  <a:pt x="73995" y="287014"/>
                </a:lnTo>
                <a:lnTo>
                  <a:pt x="114004" y="291153"/>
                </a:lnTo>
                <a:lnTo>
                  <a:pt x="136819" y="289423"/>
                </a:lnTo>
                <a:lnTo>
                  <a:pt x="174934" y="275573"/>
                </a:lnTo>
                <a:lnTo>
                  <a:pt x="202431" y="248765"/>
                </a:lnTo>
                <a:lnTo>
                  <a:pt x="211401" y="231343"/>
                </a:lnTo>
                <a:lnTo>
                  <a:pt x="112370" y="231343"/>
                </a:lnTo>
                <a:lnTo>
                  <a:pt x="94284" y="229596"/>
                </a:lnTo>
                <a:lnTo>
                  <a:pt x="80516" y="224307"/>
                </a:lnTo>
                <a:lnTo>
                  <a:pt x="70430" y="215405"/>
                </a:lnTo>
                <a:lnTo>
                  <a:pt x="63387" y="202821"/>
                </a:lnTo>
                <a:lnTo>
                  <a:pt x="59676" y="195700"/>
                </a:lnTo>
                <a:lnTo>
                  <a:pt x="55364" y="191753"/>
                </a:lnTo>
                <a:lnTo>
                  <a:pt x="49846" y="190829"/>
                </a:lnTo>
                <a:close/>
              </a:path>
              <a:path extrusionOk="0" h="291465" w="218440">
                <a:moveTo>
                  <a:pt x="202367" y="0"/>
                </a:moveTo>
                <a:lnTo>
                  <a:pt x="49314" y="0"/>
                </a:lnTo>
                <a:lnTo>
                  <a:pt x="37851" y="1150"/>
                </a:lnTo>
                <a:lnTo>
                  <a:pt x="30103" y="5007"/>
                </a:lnTo>
                <a:lnTo>
                  <a:pt x="25437" y="12183"/>
                </a:lnTo>
                <a:lnTo>
                  <a:pt x="23221" y="23287"/>
                </a:lnTo>
                <a:lnTo>
                  <a:pt x="11190" y="140561"/>
                </a:lnTo>
                <a:lnTo>
                  <a:pt x="11336" y="149092"/>
                </a:lnTo>
                <a:lnTo>
                  <a:pt x="13897" y="154958"/>
                </a:lnTo>
                <a:lnTo>
                  <a:pt x="19324" y="158342"/>
                </a:lnTo>
                <a:lnTo>
                  <a:pt x="28069" y="159429"/>
                </a:lnTo>
                <a:lnTo>
                  <a:pt x="111983" y="159429"/>
                </a:lnTo>
                <a:lnTo>
                  <a:pt x="127368" y="161769"/>
                </a:lnTo>
                <a:lnTo>
                  <a:pt x="139286" y="168514"/>
                </a:lnTo>
                <a:lnTo>
                  <a:pt x="146986" y="179250"/>
                </a:lnTo>
                <a:lnTo>
                  <a:pt x="149720" y="193564"/>
                </a:lnTo>
                <a:lnTo>
                  <a:pt x="147048" y="209800"/>
                </a:lnTo>
                <a:lnTo>
                  <a:pt x="139483" y="221638"/>
                </a:lnTo>
                <a:lnTo>
                  <a:pt x="127699" y="228884"/>
                </a:lnTo>
                <a:lnTo>
                  <a:pt x="112370" y="231343"/>
                </a:lnTo>
                <a:lnTo>
                  <a:pt x="211401" y="231343"/>
                </a:lnTo>
                <a:lnTo>
                  <a:pt x="216281" y="214431"/>
                </a:lnTo>
                <a:lnTo>
                  <a:pt x="217930" y="195700"/>
                </a:lnTo>
                <a:lnTo>
                  <a:pt x="217849" y="192779"/>
                </a:lnTo>
                <a:lnTo>
                  <a:pt x="203778" y="141632"/>
                </a:lnTo>
                <a:lnTo>
                  <a:pt x="160975" y="108181"/>
                </a:lnTo>
                <a:lnTo>
                  <a:pt x="117218" y="101609"/>
                </a:lnTo>
                <a:lnTo>
                  <a:pt x="80256" y="101609"/>
                </a:lnTo>
                <a:lnTo>
                  <a:pt x="84277" y="59422"/>
                </a:lnTo>
                <a:lnTo>
                  <a:pt x="202367" y="59422"/>
                </a:lnTo>
                <a:lnTo>
                  <a:pt x="206357" y="55401"/>
                </a:lnTo>
                <a:lnTo>
                  <a:pt x="206357" y="3989"/>
                </a:lnTo>
                <a:lnTo>
                  <a:pt x="20236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7" name="Google Shape;447;p30"/>
          <p:cNvSpPr/>
          <p:nvPr/>
        </p:nvSpPr>
        <p:spPr>
          <a:xfrm>
            <a:off x="12997143" y="6279076"/>
            <a:ext cx="226695" cy="297815"/>
          </a:xfrm>
          <a:custGeom>
            <a:rect b="b" l="l" r="r" t="t"/>
            <a:pathLst>
              <a:path extrusionOk="0" h="297815" w="226694">
                <a:moveTo>
                  <a:pt x="112457" y="0"/>
                </a:moveTo>
                <a:lnTo>
                  <a:pt x="69207" y="5656"/>
                </a:lnTo>
                <a:lnTo>
                  <a:pt x="36742" y="22049"/>
                </a:lnTo>
                <a:lnTo>
                  <a:pt x="16331" y="48308"/>
                </a:lnTo>
                <a:lnTo>
                  <a:pt x="9245" y="83568"/>
                </a:lnTo>
                <a:lnTo>
                  <a:pt x="11276" y="104187"/>
                </a:lnTo>
                <a:lnTo>
                  <a:pt x="17369" y="122107"/>
                </a:lnTo>
                <a:lnTo>
                  <a:pt x="27529" y="137320"/>
                </a:lnTo>
                <a:lnTo>
                  <a:pt x="41757" y="149817"/>
                </a:lnTo>
                <a:lnTo>
                  <a:pt x="23544" y="163305"/>
                </a:lnTo>
                <a:lnTo>
                  <a:pt x="10489" y="179045"/>
                </a:lnTo>
                <a:lnTo>
                  <a:pt x="2628" y="197038"/>
                </a:lnTo>
                <a:lnTo>
                  <a:pt x="0" y="217281"/>
                </a:lnTo>
                <a:lnTo>
                  <a:pt x="7007" y="252315"/>
                </a:lnTo>
                <a:lnTo>
                  <a:pt x="28059" y="277284"/>
                </a:lnTo>
                <a:lnTo>
                  <a:pt x="63195" y="292232"/>
                </a:lnTo>
                <a:lnTo>
                  <a:pt x="112457" y="297205"/>
                </a:lnTo>
                <a:lnTo>
                  <a:pt x="162911" y="291212"/>
                </a:lnTo>
                <a:lnTo>
                  <a:pt x="198342" y="273962"/>
                </a:lnTo>
                <a:lnTo>
                  <a:pt x="219240" y="246546"/>
                </a:lnTo>
                <a:lnTo>
                  <a:pt x="220129" y="241814"/>
                </a:lnTo>
                <a:lnTo>
                  <a:pt x="112855" y="241814"/>
                </a:lnTo>
                <a:lnTo>
                  <a:pt x="92295" y="239858"/>
                </a:lnTo>
                <a:lnTo>
                  <a:pt x="77610" y="234020"/>
                </a:lnTo>
                <a:lnTo>
                  <a:pt x="68798" y="224343"/>
                </a:lnTo>
                <a:lnTo>
                  <a:pt x="65861" y="210873"/>
                </a:lnTo>
                <a:lnTo>
                  <a:pt x="67594" y="198521"/>
                </a:lnTo>
                <a:lnTo>
                  <a:pt x="72790" y="187937"/>
                </a:lnTo>
                <a:lnTo>
                  <a:pt x="81385" y="179146"/>
                </a:lnTo>
                <a:lnTo>
                  <a:pt x="93557" y="171921"/>
                </a:lnTo>
                <a:lnTo>
                  <a:pt x="216862" y="171921"/>
                </a:lnTo>
                <a:lnTo>
                  <a:pt x="215566" y="168797"/>
                </a:lnTo>
                <a:lnTo>
                  <a:pt x="202394" y="152908"/>
                </a:lnTo>
                <a:lnTo>
                  <a:pt x="183942" y="140173"/>
                </a:lnTo>
                <a:lnTo>
                  <a:pt x="198168" y="127754"/>
                </a:lnTo>
                <a:lnTo>
                  <a:pt x="202729" y="121294"/>
                </a:lnTo>
                <a:lnTo>
                  <a:pt x="128509" y="121294"/>
                </a:lnTo>
                <a:lnTo>
                  <a:pt x="111640" y="116886"/>
                </a:lnTo>
                <a:lnTo>
                  <a:pt x="95268" y="111521"/>
                </a:lnTo>
                <a:lnTo>
                  <a:pt x="83895" y="105030"/>
                </a:lnTo>
                <a:lnTo>
                  <a:pt x="77261" y="96439"/>
                </a:lnTo>
                <a:lnTo>
                  <a:pt x="75107" y="84772"/>
                </a:lnTo>
                <a:lnTo>
                  <a:pt x="77507" y="71883"/>
                </a:lnTo>
                <a:lnTo>
                  <a:pt x="84684" y="62720"/>
                </a:lnTo>
                <a:lnTo>
                  <a:pt x="96607" y="57248"/>
                </a:lnTo>
                <a:lnTo>
                  <a:pt x="113242" y="55432"/>
                </a:lnTo>
                <a:lnTo>
                  <a:pt x="211778" y="55432"/>
                </a:lnTo>
                <a:lnTo>
                  <a:pt x="209737" y="45243"/>
                </a:lnTo>
                <a:lnTo>
                  <a:pt x="189894" y="20536"/>
                </a:lnTo>
                <a:lnTo>
                  <a:pt x="157329" y="5241"/>
                </a:lnTo>
                <a:lnTo>
                  <a:pt x="112457" y="0"/>
                </a:lnTo>
                <a:close/>
              </a:path>
              <a:path extrusionOk="0" h="297815" w="226694">
                <a:moveTo>
                  <a:pt x="216862" y="171921"/>
                </a:moveTo>
                <a:lnTo>
                  <a:pt x="93557" y="171921"/>
                </a:lnTo>
                <a:lnTo>
                  <a:pt x="99377" y="173367"/>
                </a:lnTo>
                <a:lnTo>
                  <a:pt x="119252" y="177942"/>
                </a:lnTo>
                <a:lnTo>
                  <a:pt x="124100" y="179146"/>
                </a:lnTo>
                <a:lnTo>
                  <a:pt x="156657" y="201696"/>
                </a:lnTo>
                <a:lnTo>
                  <a:pt x="157848" y="210873"/>
                </a:lnTo>
                <a:lnTo>
                  <a:pt x="155332" y="224343"/>
                </a:lnTo>
                <a:lnTo>
                  <a:pt x="147390" y="234020"/>
                </a:lnTo>
                <a:lnTo>
                  <a:pt x="133429" y="239858"/>
                </a:lnTo>
                <a:lnTo>
                  <a:pt x="112855" y="241814"/>
                </a:lnTo>
                <a:lnTo>
                  <a:pt x="220129" y="241814"/>
                </a:lnTo>
                <a:lnTo>
                  <a:pt x="226097" y="210056"/>
                </a:lnTo>
                <a:lnTo>
                  <a:pt x="223466" y="187844"/>
                </a:lnTo>
                <a:lnTo>
                  <a:pt x="216862" y="171921"/>
                </a:lnTo>
                <a:close/>
              </a:path>
              <a:path extrusionOk="0" h="297815" w="226694">
                <a:moveTo>
                  <a:pt x="211778" y="55432"/>
                </a:moveTo>
                <a:lnTo>
                  <a:pt x="113242" y="55432"/>
                </a:lnTo>
                <a:lnTo>
                  <a:pt x="130133" y="57303"/>
                </a:lnTo>
                <a:lnTo>
                  <a:pt x="142617" y="62865"/>
                </a:lnTo>
                <a:lnTo>
                  <a:pt x="150356" y="72046"/>
                </a:lnTo>
                <a:lnTo>
                  <a:pt x="153011" y="84772"/>
                </a:lnTo>
                <a:lnTo>
                  <a:pt x="151495" y="96292"/>
                </a:lnTo>
                <a:lnTo>
                  <a:pt x="146928" y="106198"/>
                </a:lnTo>
                <a:lnTo>
                  <a:pt x="139277" y="114522"/>
                </a:lnTo>
                <a:lnTo>
                  <a:pt x="128509" y="121294"/>
                </a:lnTo>
                <a:lnTo>
                  <a:pt x="202729" y="121294"/>
                </a:lnTo>
                <a:lnTo>
                  <a:pt x="208324" y="113369"/>
                </a:lnTo>
                <a:lnTo>
                  <a:pt x="214414" y="97023"/>
                </a:lnTo>
                <a:lnTo>
                  <a:pt x="216443" y="78720"/>
                </a:lnTo>
                <a:lnTo>
                  <a:pt x="211778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8" name="Google Shape;448;p30"/>
          <p:cNvSpPr/>
          <p:nvPr/>
        </p:nvSpPr>
        <p:spPr>
          <a:xfrm>
            <a:off x="13254791" y="6505226"/>
            <a:ext cx="67453" cy="68249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9" name="Google Shape;449;p30"/>
          <p:cNvSpPr/>
          <p:nvPr/>
        </p:nvSpPr>
        <p:spPr>
          <a:xfrm>
            <a:off x="13358472" y="6279076"/>
            <a:ext cx="212090" cy="291465"/>
          </a:xfrm>
          <a:custGeom>
            <a:rect b="b" l="l" r="r" t="t"/>
            <a:pathLst>
              <a:path extrusionOk="0" h="291465" w="212090">
                <a:moveTo>
                  <a:pt x="206213" y="59851"/>
                </a:moveTo>
                <a:lnTo>
                  <a:pt x="108049" y="59851"/>
                </a:lnTo>
                <a:lnTo>
                  <a:pt x="123069" y="62546"/>
                </a:lnTo>
                <a:lnTo>
                  <a:pt x="134592" y="69950"/>
                </a:lnTo>
                <a:lnTo>
                  <a:pt x="141977" y="81046"/>
                </a:lnTo>
                <a:lnTo>
                  <a:pt x="144581" y="94813"/>
                </a:lnTo>
                <a:lnTo>
                  <a:pt x="143295" y="104908"/>
                </a:lnTo>
                <a:lnTo>
                  <a:pt x="119287" y="135270"/>
                </a:lnTo>
                <a:lnTo>
                  <a:pt x="77107" y="154665"/>
                </a:lnTo>
                <a:lnTo>
                  <a:pt x="61385" y="161381"/>
                </a:lnTo>
                <a:lnTo>
                  <a:pt x="25308" y="184339"/>
                </a:lnTo>
                <a:lnTo>
                  <a:pt x="1582" y="225810"/>
                </a:lnTo>
                <a:lnTo>
                  <a:pt x="0" y="244191"/>
                </a:lnTo>
                <a:lnTo>
                  <a:pt x="0" y="287164"/>
                </a:lnTo>
                <a:lnTo>
                  <a:pt x="3601" y="291195"/>
                </a:lnTo>
                <a:lnTo>
                  <a:pt x="202423" y="291195"/>
                </a:lnTo>
                <a:lnTo>
                  <a:pt x="206423" y="287164"/>
                </a:lnTo>
                <a:lnTo>
                  <a:pt x="206423" y="236191"/>
                </a:lnTo>
                <a:lnTo>
                  <a:pt x="202423" y="232160"/>
                </a:lnTo>
                <a:lnTo>
                  <a:pt x="67893" y="232160"/>
                </a:lnTo>
                <a:lnTo>
                  <a:pt x="67893" y="224108"/>
                </a:lnTo>
                <a:lnTo>
                  <a:pt x="104813" y="206852"/>
                </a:lnTo>
                <a:lnTo>
                  <a:pt x="133133" y="194811"/>
                </a:lnTo>
                <a:lnTo>
                  <a:pt x="175307" y="170879"/>
                </a:lnTo>
                <a:lnTo>
                  <a:pt x="206330" y="130642"/>
                </a:lnTo>
                <a:lnTo>
                  <a:pt x="212045" y="91997"/>
                </a:lnTo>
                <a:lnTo>
                  <a:pt x="210321" y="73466"/>
                </a:lnTo>
                <a:lnTo>
                  <a:pt x="206213" y="59851"/>
                </a:lnTo>
                <a:close/>
              </a:path>
              <a:path extrusionOk="0" h="291465" w="212090">
                <a:moveTo>
                  <a:pt x="110436" y="0"/>
                </a:moveTo>
                <a:lnTo>
                  <a:pt x="42861" y="16875"/>
                </a:lnTo>
                <a:lnTo>
                  <a:pt x="2418" y="67495"/>
                </a:lnTo>
                <a:lnTo>
                  <a:pt x="750" y="74487"/>
                </a:lnTo>
                <a:lnTo>
                  <a:pt x="1844" y="80348"/>
                </a:lnTo>
                <a:lnTo>
                  <a:pt x="5727" y="85000"/>
                </a:lnTo>
                <a:lnTo>
                  <a:pt x="12428" y="88363"/>
                </a:lnTo>
                <a:lnTo>
                  <a:pt x="43370" y="99620"/>
                </a:lnTo>
                <a:lnTo>
                  <a:pt x="50529" y="101265"/>
                </a:lnTo>
                <a:lnTo>
                  <a:pt x="55766" y="100421"/>
                </a:lnTo>
                <a:lnTo>
                  <a:pt x="60028" y="96569"/>
                </a:lnTo>
                <a:lnTo>
                  <a:pt x="64259" y="89191"/>
                </a:lnTo>
                <a:lnTo>
                  <a:pt x="71764" y="76297"/>
                </a:lnTo>
                <a:lnTo>
                  <a:pt x="81615" y="67135"/>
                </a:lnTo>
                <a:lnTo>
                  <a:pt x="93735" y="61666"/>
                </a:lnTo>
                <a:lnTo>
                  <a:pt x="108049" y="59851"/>
                </a:lnTo>
                <a:lnTo>
                  <a:pt x="206213" y="59851"/>
                </a:lnTo>
                <a:lnTo>
                  <a:pt x="205173" y="56405"/>
                </a:lnTo>
                <a:lnTo>
                  <a:pt x="169681" y="14930"/>
                </a:lnTo>
                <a:lnTo>
                  <a:pt x="132496" y="1661"/>
                </a:lnTo>
                <a:lnTo>
                  <a:pt x="11043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0" name="Google Shape;450;p30"/>
          <p:cNvSpPr/>
          <p:nvPr/>
        </p:nvSpPr>
        <p:spPr>
          <a:xfrm>
            <a:off x="13590288" y="6285127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06" y="0"/>
                </a:moveTo>
                <a:lnTo>
                  <a:pt x="3601" y="0"/>
                </a:lnTo>
                <a:lnTo>
                  <a:pt x="0" y="3989"/>
                </a:lnTo>
                <a:lnTo>
                  <a:pt x="0" y="55003"/>
                </a:lnTo>
                <a:lnTo>
                  <a:pt x="3601" y="59422"/>
                </a:lnTo>
                <a:lnTo>
                  <a:pt x="132111" y="59422"/>
                </a:lnTo>
                <a:lnTo>
                  <a:pt x="35737" y="268682"/>
                </a:lnTo>
                <a:lnTo>
                  <a:pt x="31328" y="279509"/>
                </a:lnTo>
                <a:lnTo>
                  <a:pt x="33747" y="285132"/>
                </a:lnTo>
                <a:lnTo>
                  <a:pt x="75505" y="285132"/>
                </a:lnTo>
                <a:lnTo>
                  <a:pt x="202423" y="59034"/>
                </a:lnTo>
                <a:lnTo>
                  <a:pt x="206025" y="51412"/>
                </a:lnTo>
                <a:lnTo>
                  <a:pt x="207658" y="43757"/>
                </a:lnTo>
                <a:lnTo>
                  <a:pt x="207658" y="3989"/>
                </a:lnTo>
                <a:lnTo>
                  <a:pt x="20360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1" name="Google Shape;451;p30"/>
          <p:cNvSpPr/>
          <p:nvPr/>
        </p:nvSpPr>
        <p:spPr>
          <a:xfrm>
            <a:off x="13812470" y="6285127"/>
            <a:ext cx="207645" cy="285750"/>
          </a:xfrm>
          <a:custGeom>
            <a:rect b="b" l="l" r="r" t="t"/>
            <a:pathLst>
              <a:path extrusionOk="0" h="285750" w="207644">
                <a:moveTo>
                  <a:pt x="203637" y="0"/>
                </a:moveTo>
                <a:lnTo>
                  <a:pt x="3633" y="0"/>
                </a:lnTo>
                <a:lnTo>
                  <a:pt x="0" y="3989"/>
                </a:lnTo>
                <a:lnTo>
                  <a:pt x="0" y="55003"/>
                </a:lnTo>
                <a:lnTo>
                  <a:pt x="3633" y="59422"/>
                </a:lnTo>
                <a:lnTo>
                  <a:pt x="132153" y="59422"/>
                </a:lnTo>
                <a:lnTo>
                  <a:pt x="35747" y="268682"/>
                </a:lnTo>
                <a:lnTo>
                  <a:pt x="31328" y="279509"/>
                </a:lnTo>
                <a:lnTo>
                  <a:pt x="33726" y="285132"/>
                </a:lnTo>
                <a:lnTo>
                  <a:pt x="75516" y="285132"/>
                </a:lnTo>
                <a:lnTo>
                  <a:pt x="202402" y="59034"/>
                </a:lnTo>
                <a:lnTo>
                  <a:pt x="206035" y="51412"/>
                </a:lnTo>
                <a:lnTo>
                  <a:pt x="207637" y="43757"/>
                </a:lnTo>
                <a:lnTo>
                  <a:pt x="207637" y="3989"/>
                </a:lnTo>
                <a:lnTo>
                  <a:pt x="20363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2" name="Google Shape;452;p30"/>
          <p:cNvSpPr/>
          <p:nvPr/>
        </p:nvSpPr>
        <p:spPr>
          <a:xfrm>
            <a:off x="14017803" y="6505226"/>
            <a:ext cx="67463" cy="68249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3" name="Google Shape;453;p30"/>
          <p:cNvSpPr/>
          <p:nvPr/>
        </p:nvSpPr>
        <p:spPr>
          <a:xfrm>
            <a:off x="14116259" y="6279076"/>
            <a:ext cx="224154" cy="297815"/>
          </a:xfrm>
          <a:custGeom>
            <a:rect b="b" l="l" r="r" t="t"/>
            <a:pathLst>
              <a:path extrusionOk="0" h="297815" w="224155">
                <a:moveTo>
                  <a:pt x="112069" y="0"/>
                </a:moveTo>
                <a:lnTo>
                  <a:pt x="64224" y="7207"/>
                </a:lnTo>
                <a:lnTo>
                  <a:pt x="29071" y="28123"/>
                </a:lnTo>
                <a:lnTo>
                  <a:pt x="7399" y="61689"/>
                </a:lnTo>
                <a:lnTo>
                  <a:pt x="65" y="106447"/>
                </a:lnTo>
                <a:lnTo>
                  <a:pt x="0" y="190392"/>
                </a:lnTo>
                <a:lnTo>
                  <a:pt x="7343" y="235547"/>
                </a:lnTo>
                <a:lnTo>
                  <a:pt x="28921" y="269101"/>
                </a:lnTo>
                <a:lnTo>
                  <a:pt x="64056" y="290004"/>
                </a:lnTo>
                <a:lnTo>
                  <a:pt x="112069" y="297205"/>
                </a:lnTo>
                <a:lnTo>
                  <a:pt x="159230" y="290710"/>
                </a:lnTo>
                <a:lnTo>
                  <a:pt x="194460" y="272055"/>
                </a:lnTo>
                <a:lnTo>
                  <a:pt x="216512" y="242487"/>
                </a:lnTo>
                <a:lnTo>
                  <a:pt x="217349" y="238181"/>
                </a:lnTo>
                <a:lnTo>
                  <a:pt x="112069" y="238181"/>
                </a:lnTo>
                <a:lnTo>
                  <a:pt x="91511" y="235396"/>
                </a:lnTo>
                <a:lnTo>
                  <a:pt x="76830" y="227041"/>
                </a:lnTo>
                <a:lnTo>
                  <a:pt x="68022" y="213112"/>
                </a:lnTo>
                <a:lnTo>
                  <a:pt x="65087" y="193606"/>
                </a:lnTo>
                <a:lnTo>
                  <a:pt x="65087" y="175512"/>
                </a:lnTo>
                <a:lnTo>
                  <a:pt x="74121" y="172651"/>
                </a:lnTo>
                <a:lnTo>
                  <a:pt x="84958" y="170655"/>
                </a:lnTo>
                <a:lnTo>
                  <a:pt x="97605" y="169486"/>
                </a:lnTo>
                <a:lnTo>
                  <a:pt x="112069" y="169104"/>
                </a:lnTo>
                <a:lnTo>
                  <a:pt x="218474" y="169104"/>
                </a:lnTo>
                <a:lnTo>
                  <a:pt x="217365" y="162421"/>
                </a:lnTo>
                <a:lnTo>
                  <a:pt x="197072" y="133302"/>
                </a:lnTo>
                <a:lnTo>
                  <a:pt x="163303" y="115856"/>
                </a:lnTo>
                <a:lnTo>
                  <a:pt x="155420" y="114886"/>
                </a:lnTo>
                <a:lnTo>
                  <a:pt x="65087" y="114886"/>
                </a:lnTo>
                <a:lnTo>
                  <a:pt x="65087" y="106447"/>
                </a:lnTo>
                <a:lnTo>
                  <a:pt x="68028" y="86117"/>
                </a:lnTo>
                <a:lnTo>
                  <a:pt x="76879" y="71550"/>
                </a:lnTo>
                <a:lnTo>
                  <a:pt x="91679" y="62782"/>
                </a:lnTo>
                <a:lnTo>
                  <a:pt x="112467" y="59851"/>
                </a:lnTo>
                <a:lnTo>
                  <a:pt x="216849" y="59851"/>
                </a:lnTo>
                <a:lnTo>
                  <a:pt x="203574" y="36090"/>
                </a:lnTo>
                <a:lnTo>
                  <a:pt x="180455" y="16015"/>
                </a:lnTo>
                <a:lnTo>
                  <a:pt x="149953" y="3997"/>
                </a:lnTo>
                <a:lnTo>
                  <a:pt x="112069" y="0"/>
                </a:lnTo>
                <a:close/>
              </a:path>
              <a:path extrusionOk="0" h="297815" w="224155">
                <a:moveTo>
                  <a:pt x="218474" y="169104"/>
                </a:moveTo>
                <a:lnTo>
                  <a:pt x="112069" y="169104"/>
                </a:lnTo>
                <a:lnTo>
                  <a:pt x="133642" y="171166"/>
                </a:lnTo>
                <a:lnTo>
                  <a:pt x="148219" y="177481"/>
                </a:lnTo>
                <a:lnTo>
                  <a:pt x="156472" y="188240"/>
                </a:lnTo>
                <a:lnTo>
                  <a:pt x="159073" y="203637"/>
                </a:lnTo>
                <a:lnTo>
                  <a:pt x="156134" y="218696"/>
                </a:lnTo>
                <a:lnTo>
                  <a:pt x="147320" y="229496"/>
                </a:lnTo>
                <a:lnTo>
                  <a:pt x="132631" y="236004"/>
                </a:lnTo>
                <a:lnTo>
                  <a:pt x="112069" y="238181"/>
                </a:lnTo>
                <a:lnTo>
                  <a:pt x="217349" y="238181"/>
                </a:lnTo>
                <a:lnTo>
                  <a:pt x="224139" y="203250"/>
                </a:lnTo>
                <a:lnTo>
                  <a:pt x="218474" y="169104"/>
                </a:lnTo>
                <a:close/>
              </a:path>
              <a:path extrusionOk="0" h="297815" w="224155">
                <a:moveTo>
                  <a:pt x="116101" y="110049"/>
                </a:moveTo>
                <a:lnTo>
                  <a:pt x="101635" y="110354"/>
                </a:lnTo>
                <a:lnTo>
                  <a:pt x="88336" y="111266"/>
                </a:lnTo>
                <a:lnTo>
                  <a:pt x="76166" y="112778"/>
                </a:lnTo>
                <a:lnTo>
                  <a:pt x="65087" y="114886"/>
                </a:lnTo>
                <a:lnTo>
                  <a:pt x="155420" y="114886"/>
                </a:lnTo>
                <a:lnTo>
                  <a:pt x="116101" y="110049"/>
                </a:lnTo>
                <a:close/>
              </a:path>
              <a:path extrusionOk="0" h="297815" w="224155">
                <a:moveTo>
                  <a:pt x="216849" y="59851"/>
                </a:moveTo>
                <a:lnTo>
                  <a:pt x="112467" y="59851"/>
                </a:lnTo>
                <a:lnTo>
                  <a:pt x="128739" y="61438"/>
                </a:lnTo>
                <a:lnTo>
                  <a:pt x="141995" y="66225"/>
                </a:lnTo>
                <a:lnTo>
                  <a:pt x="152236" y="74252"/>
                </a:lnTo>
                <a:lnTo>
                  <a:pt x="159461" y="85557"/>
                </a:lnTo>
                <a:lnTo>
                  <a:pt x="163353" y="92721"/>
                </a:lnTo>
                <a:lnTo>
                  <a:pt x="167653" y="96807"/>
                </a:lnTo>
                <a:lnTo>
                  <a:pt x="209271" y="85159"/>
                </a:lnTo>
                <a:lnTo>
                  <a:pt x="221417" y="71654"/>
                </a:lnTo>
                <a:lnTo>
                  <a:pt x="219312" y="64259"/>
                </a:lnTo>
                <a:lnTo>
                  <a:pt x="216849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4" name="Google Shape;454;p30"/>
          <p:cNvSpPr/>
          <p:nvPr/>
        </p:nvSpPr>
        <p:spPr>
          <a:xfrm>
            <a:off x="14364598" y="6285127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37" y="0"/>
                </a:moveTo>
                <a:lnTo>
                  <a:pt x="3633" y="0"/>
                </a:lnTo>
                <a:lnTo>
                  <a:pt x="0" y="3989"/>
                </a:lnTo>
                <a:lnTo>
                  <a:pt x="0" y="55003"/>
                </a:lnTo>
                <a:lnTo>
                  <a:pt x="3633" y="59422"/>
                </a:lnTo>
                <a:lnTo>
                  <a:pt x="132153" y="59422"/>
                </a:lnTo>
                <a:lnTo>
                  <a:pt x="35779" y="268682"/>
                </a:lnTo>
                <a:lnTo>
                  <a:pt x="31328" y="279509"/>
                </a:lnTo>
                <a:lnTo>
                  <a:pt x="33758" y="285132"/>
                </a:lnTo>
                <a:lnTo>
                  <a:pt x="75547" y="285132"/>
                </a:lnTo>
                <a:lnTo>
                  <a:pt x="202433" y="59034"/>
                </a:lnTo>
                <a:lnTo>
                  <a:pt x="206035" y="51412"/>
                </a:lnTo>
                <a:lnTo>
                  <a:pt x="207658" y="43757"/>
                </a:lnTo>
                <a:lnTo>
                  <a:pt x="207658" y="3989"/>
                </a:lnTo>
                <a:lnTo>
                  <a:pt x="20363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5" name="Google Shape;455;p30"/>
          <p:cNvSpPr/>
          <p:nvPr/>
        </p:nvSpPr>
        <p:spPr>
          <a:xfrm>
            <a:off x="14597502" y="6279076"/>
            <a:ext cx="220979" cy="297815"/>
          </a:xfrm>
          <a:custGeom>
            <a:rect b="b" l="l" r="r" t="t"/>
            <a:pathLst>
              <a:path extrusionOk="0" h="297815" w="220980">
                <a:moveTo>
                  <a:pt x="48897" y="196148"/>
                </a:moveTo>
                <a:lnTo>
                  <a:pt x="11455" y="208873"/>
                </a:lnTo>
                <a:lnTo>
                  <a:pt x="0" y="222751"/>
                </a:lnTo>
                <a:lnTo>
                  <a:pt x="1414" y="229741"/>
                </a:lnTo>
                <a:lnTo>
                  <a:pt x="17759" y="259264"/>
                </a:lnTo>
                <a:lnTo>
                  <a:pt x="42038" y="280346"/>
                </a:lnTo>
                <a:lnTo>
                  <a:pt x="74221" y="292991"/>
                </a:lnTo>
                <a:lnTo>
                  <a:pt x="114279" y="297205"/>
                </a:lnTo>
                <a:lnTo>
                  <a:pt x="160557" y="291084"/>
                </a:lnTo>
                <a:lnTo>
                  <a:pt x="193854" y="273520"/>
                </a:lnTo>
                <a:lnTo>
                  <a:pt x="213976" y="245716"/>
                </a:lnTo>
                <a:lnTo>
                  <a:pt x="215356" y="238181"/>
                </a:lnTo>
                <a:lnTo>
                  <a:pt x="112279" y="238181"/>
                </a:lnTo>
                <a:lnTo>
                  <a:pt x="93245" y="236473"/>
                </a:lnTo>
                <a:lnTo>
                  <a:pt x="79372" y="231151"/>
                </a:lnTo>
                <a:lnTo>
                  <a:pt x="69492" y="221911"/>
                </a:lnTo>
                <a:lnTo>
                  <a:pt x="62438" y="208454"/>
                </a:lnTo>
                <a:lnTo>
                  <a:pt x="58727" y="201291"/>
                </a:lnTo>
                <a:lnTo>
                  <a:pt x="54415" y="197215"/>
                </a:lnTo>
                <a:lnTo>
                  <a:pt x="48897" y="196148"/>
                </a:lnTo>
                <a:close/>
              </a:path>
              <a:path extrusionOk="0" h="297815" w="220980">
                <a:moveTo>
                  <a:pt x="207386" y="59066"/>
                </a:moveTo>
                <a:lnTo>
                  <a:pt x="110646" y="59066"/>
                </a:lnTo>
                <a:lnTo>
                  <a:pt x="126170" y="60942"/>
                </a:lnTo>
                <a:lnTo>
                  <a:pt x="137211" y="66543"/>
                </a:lnTo>
                <a:lnTo>
                  <a:pt x="143806" y="75830"/>
                </a:lnTo>
                <a:lnTo>
                  <a:pt x="145996" y="88761"/>
                </a:lnTo>
                <a:lnTo>
                  <a:pt x="143410" y="101481"/>
                </a:lnTo>
                <a:lnTo>
                  <a:pt x="136154" y="110658"/>
                </a:lnTo>
                <a:lnTo>
                  <a:pt x="124982" y="116220"/>
                </a:lnTo>
                <a:lnTo>
                  <a:pt x="110646" y="118090"/>
                </a:lnTo>
                <a:lnTo>
                  <a:pt x="74511" y="118090"/>
                </a:lnTo>
                <a:lnTo>
                  <a:pt x="70480" y="122111"/>
                </a:lnTo>
                <a:lnTo>
                  <a:pt x="70480" y="171921"/>
                </a:lnTo>
                <a:lnTo>
                  <a:pt x="74511" y="175523"/>
                </a:lnTo>
                <a:lnTo>
                  <a:pt x="118688" y="175523"/>
                </a:lnTo>
                <a:lnTo>
                  <a:pt x="133454" y="177483"/>
                </a:lnTo>
                <a:lnTo>
                  <a:pt x="144000" y="183362"/>
                </a:lnTo>
                <a:lnTo>
                  <a:pt x="150327" y="193153"/>
                </a:lnTo>
                <a:lnTo>
                  <a:pt x="152435" y="206852"/>
                </a:lnTo>
                <a:lnTo>
                  <a:pt x="149941" y="220560"/>
                </a:lnTo>
                <a:lnTo>
                  <a:pt x="142437" y="230350"/>
                </a:lnTo>
                <a:lnTo>
                  <a:pt x="129893" y="236223"/>
                </a:lnTo>
                <a:lnTo>
                  <a:pt x="112279" y="238181"/>
                </a:lnTo>
                <a:lnTo>
                  <a:pt x="215356" y="238181"/>
                </a:lnTo>
                <a:lnTo>
                  <a:pt x="220726" y="208873"/>
                </a:lnTo>
                <a:lnTo>
                  <a:pt x="218305" y="187039"/>
                </a:lnTo>
                <a:lnTo>
                  <a:pt x="211019" y="168559"/>
                </a:lnTo>
                <a:lnTo>
                  <a:pt x="198838" y="153468"/>
                </a:lnTo>
                <a:lnTo>
                  <a:pt x="181733" y="141807"/>
                </a:lnTo>
                <a:lnTo>
                  <a:pt x="194912" y="130877"/>
                </a:lnTo>
                <a:lnTo>
                  <a:pt x="204326" y="117348"/>
                </a:lnTo>
                <a:lnTo>
                  <a:pt x="209975" y="101183"/>
                </a:lnTo>
                <a:lnTo>
                  <a:pt x="211858" y="82343"/>
                </a:lnTo>
                <a:lnTo>
                  <a:pt x="207386" y="59066"/>
                </a:lnTo>
                <a:close/>
              </a:path>
              <a:path extrusionOk="0" h="297815" w="220980">
                <a:moveTo>
                  <a:pt x="114279" y="0"/>
                </a:moveTo>
                <a:lnTo>
                  <a:pt x="74024" y="4218"/>
                </a:lnTo>
                <a:lnTo>
                  <a:pt x="19273" y="37967"/>
                </a:lnTo>
                <a:lnTo>
                  <a:pt x="1982" y="74487"/>
                </a:lnTo>
                <a:lnTo>
                  <a:pt x="3157" y="80348"/>
                </a:lnTo>
                <a:lnTo>
                  <a:pt x="6971" y="85000"/>
                </a:lnTo>
                <a:lnTo>
                  <a:pt x="13455" y="88363"/>
                </a:lnTo>
                <a:lnTo>
                  <a:pt x="43601" y="99232"/>
                </a:lnTo>
                <a:lnTo>
                  <a:pt x="51092" y="100585"/>
                </a:lnTo>
                <a:lnTo>
                  <a:pt x="56584" y="99572"/>
                </a:lnTo>
                <a:lnTo>
                  <a:pt x="60801" y="95772"/>
                </a:lnTo>
                <a:lnTo>
                  <a:pt x="64469" y="88761"/>
                </a:lnTo>
                <a:lnTo>
                  <a:pt x="71181" y="75150"/>
                </a:lnTo>
                <a:lnTo>
                  <a:pt x="80184" y="65939"/>
                </a:lnTo>
                <a:lnTo>
                  <a:pt x="92873" y="60715"/>
                </a:lnTo>
                <a:lnTo>
                  <a:pt x="110646" y="59066"/>
                </a:lnTo>
                <a:lnTo>
                  <a:pt x="207386" y="59066"/>
                </a:lnTo>
                <a:lnTo>
                  <a:pt x="205251" y="47955"/>
                </a:lnTo>
                <a:lnTo>
                  <a:pt x="186110" y="22041"/>
                </a:lnTo>
                <a:lnTo>
                  <a:pt x="155447" y="5692"/>
                </a:lnTo>
                <a:lnTo>
                  <a:pt x="11427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6" name="Google Shape;456;p30"/>
          <p:cNvSpPr/>
          <p:nvPr/>
        </p:nvSpPr>
        <p:spPr>
          <a:xfrm>
            <a:off x="13336452" y="3948623"/>
            <a:ext cx="178435" cy="285750"/>
          </a:xfrm>
          <a:custGeom>
            <a:rect b="b" l="l" r="r" t="t"/>
            <a:pathLst>
              <a:path extrusionOk="0" h="285750" w="178434">
                <a:moveTo>
                  <a:pt x="175910" y="0"/>
                </a:moveTo>
                <a:lnTo>
                  <a:pt x="1999" y="0"/>
                </a:lnTo>
                <a:lnTo>
                  <a:pt x="0" y="1999"/>
                </a:lnTo>
                <a:lnTo>
                  <a:pt x="0" y="283143"/>
                </a:lnTo>
                <a:lnTo>
                  <a:pt x="1999" y="285153"/>
                </a:lnTo>
                <a:lnTo>
                  <a:pt x="27318" y="285153"/>
                </a:lnTo>
                <a:lnTo>
                  <a:pt x="28910" y="283143"/>
                </a:lnTo>
                <a:lnTo>
                  <a:pt x="28910" y="158236"/>
                </a:lnTo>
                <a:lnTo>
                  <a:pt x="156225" y="158236"/>
                </a:lnTo>
                <a:lnTo>
                  <a:pt x="158654" y="155429"/>
                </a:lnTo>
                <a:lnTo>
                  <a:pt x="158654" y="132938"/>
                </a:lnTo>
                <a:lnTo>
                  <a:pt x="157042" y="131336"/>
                </a:lnTo>
                <a:lnTo>
                  <a:pt x="28910" y="131336"/>
                </a:lnTo>
                <a:lnTo>
                  <a:pt x="28910" y="27308"/>
                </a:lnTo>
                <a:lnTo>
                  <a:pt x="175910" y="27308"/>
                </a:lnTo>
                <a:lnTo>
                  <a:pt x="178329" y="24501"/>
                </a:lnTo>
                <a:lnTo>
                  <a:pt x="178329" y="2816"/>
                </a:lnTo>
                <a:lnTo>
                  <a:pt x="175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7" name="Google Shape;457;p30"/>
          <p:cNvSpPr/>
          <p:nvPr/>
        </p:nvSpPr>
        <p:spPr>
          <a:xfrm>
            <a:off x="13538111" y="4021301"/>
            <a:ext cx="298964" cy="218108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8" name="Google Shape;458;p30"/>
          <p:cNvSpPr/>
          <p:nvPr/>
        </p:nvSpPr>
        <p:spPr>
          <a:xfrm>
            <a:off x="13856416" y="3979135"/>
            <a:ext cx="137795" cy="260350"/>
          </a:xfrm>
          <a:custGeom>
            <a:rect b="b" l="l" r="r" t="t"/>
            <a:pathLst>
              <a:path extrusionOk="0" h="260350" w="137794">
                <a:moveTo>
                  <a:pt x="72270" y="73107"/>
                </a:moveTo>
                <a:lnTo>
                  <a:pt x="45359" y="73107"/>
                </a:lnTo>
                <a:lnTo>
                  <a:pt x="45359" y="178329"/>
                </a:lnTo>
                <a:lnTo>
                  <a:pt x="50138" y="218397"/>
                </a:lnTo>
                <a:lnTo>
                  <a:pt x="75333" y="251171"/>
                </a:lnTo>
                <a:lnTo>
                  <a:pt x="129702" y="260264"/>
                </a:lnTo>
                <a:lnTo>
                  <a:pt x="134938" y="260264"/>
                </a:lnTo>
                <a:lnTo>
                  <a:pt x="136959" y="258253"/>
                </a:lnTo>
                <a:lnTo>
                  <a:pt x="136959" y="236966"/>
                </a:lnTo>
                <a:lnTo>
                  <a:pt x="134550" y="234558"/>
                </a:lnTo>
                <a:lnTo>
                  <a:pt x="129702" y="234558"/>
                </a:lnTo>
                <a:lnTo>
                  <a:pt x="114207" y="233876"/>
                </a:lnTo>
                <a:lnTo>
                  <a:pt x="79064" y="216387"/>
                </a:lnTo>
                <a:lnTo>
                  <a:pt x="72307" y="178329"/>
                </a:lnTo>
                <a:lnTo>
                  <a:pt x="72270" y="73107"/>
                </a:lnTo>
                <a:close/>
              </a:path>
              <a:path extrusionOk="0" h="260350" w="137794">
                <a:moveTo>
                  <a:pt x="135325" y="48207"/>
                </a:moveTo>
                <a:lnTo>
                  <a:pt x="2397" y="48207"/>
                </a:lnTo>
                <a:lnTo>
                  <a:pt x="0" y="50605"/>
                </a:lnTo>
                <a:lnTo>
                  <a:pt x="0" y="70688"/>
                </a:lnTo>
                <a:lnTo>
                  <a:pt x="2397" y="73107"/>
                </a:lnTo>
                <a:lnTo>
                  <a:pt x="135325" y="73107"/>
                </a:lnTo>
                <a:lnTo>
                  <a:pt x="137744" y="70688"/>
                </a:lnTo>
                <a:lnTo>
                  <a:pt x="137744" y="50605"/>
                </a:lnTo>
                <a:lnTo>
                  <a:pt x="135325" y="48207"/>
                </a:lnTo>
                <a:close/>
              </a:path>
              <a:path extrusionOk="0" h="260350" w="137794">
                <a:moveTo>
                  <a:pt x="71065" y="0"/>
                </a:moveTo>
                <a:lnTo>
                  <a:pt x="47789" y="0"/>
                </a:lnTo>
                <a:lnTo>
                  <a:pt x="45359" y="2418"/>
                </a:lnTo>
                <a:lnTo>
                  <a:pt x="45359" y="48207"/>
                </a:lnTo>
                <a:lnTo>
                  <a:pt x="72270" y="48207"/>
                </a:lnTo>
                <a:lnTo>
                  <a:pt x="72270" y="2010"/>
                </a:lnTo>
                <a:lnTo>
                  <a:pt x="710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9" name="Google Shape;459;p30"/>
          <p:cNvSpPr/>
          <p:nvPr/>
        </p:nvSpPr>
        <p:spPr>
          <a:xfrm>
            <a:off x="14013552" y="4021301"/>
            <a:ext cx="167900" cy="21809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0" name="Google Shape;460;p30"/>
          <p:cNvSpPr/>
          <p:nvPr/>
        </p:nvSpPr>
        <p:spPr>
          <a:xfrm>
            <a:off x="13385655" y="4344841"/>
            <a:ext cx="197485" cy="290830"/>
          </a:xfrm>
          <a:custGeom>
            <a:rect b="b" l="l" r="r" t="t"/>
            <a:pathLst>
              <a:path extrusionOk="0" h="290829" w="197484">
                <a:moveTo>
                  <a:pt x="173601" y="26899"/>
                </a:moveTo>
                <a:lnTo>
                  <a:pt x="104426" y="26899"/>
                </a:lnTo>
                <a:lnTo>
                  <a:pt x="117615" y="27960"/>
                </a:lnTo>
                <a:lnTo>
                  <a:pt x="129488" y="31169"/>
                </a:lnTo>
                <a:lnTo>
                  <a:pt x="162425" y="63710"/>
                </a:lnTo>
                <a:lnTo>
                  <a:pt x="166696" y="87159"/>
                </a:lnTo>
                <a:lnTo>
                  <a:pt x="164737" y="102837"/>
                </a:lnTo>
                <a:lnTo>
                  <a:pt x="138969" y="139765"/>
                </a:lnTo>
                <a:lnTo>
                  <a:pt x="102938" y="157783"/>
                </a:lnTo>
                <a:lnTo>
                  <a:pt x="76265" y="168342"/>
                </a:lnTo>
                <a:lnTo>
                  <a:pt x="69483" y="170948"/>
                </a:lnTo>
                <a:lnTo>
                  <a:pt x="21533" y="199830"/>
                </a:lnTo>
                <a:lnTo>
                  <a:pt x="397" y="253437"/>
                </a:lnTo>
                <a:lnTo>
                  <a:pt x="397" y="287970"/>
                </a:lnTo>
                <a:lnTo>
                  <a:pt x="3214" y="290786"/>
                </a:lnTo>
                <a:lnTo>
                  <a:pt x="192789" y="290786"/>
                </a:lnTo>
                <a:lnTo>
                  <a:pt x="194821" y="288766"/>
                </a:lnTo>
                <a:lnTo>
                  <a:pt x="194821" y="265478"/>
                </a:lnTo>
                <a:lnTo>
                  <a:pt x="192789" y="263478"/>
                </a:lnTo>
                <a:lnTo>
                  <a:pt x="30941" y="263478"/>
                </a:lnTo>
                <a:lnTo>
                  <a:pt x="30941" y="247814"/>
                </a:lnTo>
                <a:lnTo>
                  <a:pt x="51412" y="211658"/>
                </a:lnTo>
                <a:lnTo>
                  <a:pt x="74699" y="199208"/>
                </a:lnTo>
                <a:lnTo>
                  <a:pt x="82343" y="195994"/>
                </a:lnTo>
                <a:lnTo>
                  <a:pt x="128072" y="177237"/>
                </a:lnTo>
                <a:lnTo>
                  <a:pt x="168696" y="152613"/>
                </a:lnTo>
                <a:lnTo>
                  <a:pt x="195627" y="106471"/>
                </a:lnTo>
                <a:lnTo>
                  <a:pt x="197198" y="85945"/>
                </a:lnTo>
                <a:lnTo>
                  <a:pt x="195617" y="68554"/>
                </a:lnTo>
                <a:lnTo>
                  <a:pt x="190877" y="52561"/>
                </a:lnTo>
                <a:lnTo>
                  <a:pt x="182978" y="38001"/>
                </a:lnTo>
                <a:lnTo>
                  <a:pt x="173601" y="26899"/>
                </a:lnTo>
                <a:close/>
              </a:path>
              <a:path extrusionOk="0" h="290829" w="197484">
                <a:moveTo>
                  <a:pt x="105242" y="0"/>
                </a:moveTo>
                <a:lnTo>
                  <a:pt x="41733" y="16265"/>
                </a:lnTo>
                <a:lnTo>
                  <a:pt x="2041" y="65066"/>
                </a:lnTo>
                <a:lnTo>
                  <a:pt x="0" y="69893"/>
                </a:lnTo>
                <a:lnTo>
                  <a:pt x="1612" y="73086"/>
                </a:lnTo>
                <a:lnTo>
                  <a:pt x="19297" y="79934"/>
                </a:lnTo>
                <a:lnTo>
                  <a:pt x="25318" y="81934"/>
                </a:lnTo>
                <a:lnTo>
                  <a:pt x="26522" y="81128"/>
                </a:lnTo>
                <a:lnTo>
                  <a:pt x="29339" y="75107"/>
                </a:lnTo>
                <a:lnTo>
                  <a:pt x="41972" y="53845"/>
                </a:lnTo>
                <a:lnTo>
                  <a:pt x="58150" y="38799"/>
                </a:lnTo>
                <a:lnTo>
                  <a:pt x="78693" y="29855"/>
                </a:lnTo>
                <a:lnTo>
                  <a:pt x="104426" y="26899"/>
                </a:lnTo>
                <a:lnTo>
                  <a:pt x="173601" y="26899"/>
                </a:lnTo>
                <a:lnTo>
                  <a:pt x="171921" y="24910"/>
                </a:lnTo>
                <a:lnTo>
                  <a:pt x="158045" y="14073"/>
                </a:lnTo>
                <a:lnTo>
                  <a:pt x="142335" y="6282"/>
                </a:lnTo>
                <a:lnTo>
                  <a:pt x="124749" y="1577"/>
                </a:lnTo>
                <a:lnTo>
                  <a:pt x="1052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1" name="Google Shape;461;p30"/>
          <p:cNvSpPr/>
          <p:nvPr/>
        </p:nvSpPr>
        <p:spPr>
          <a:xfrm>
            <a:off x="13624727" y="4344851"/>
            <a:ext cx="205104" cy="296545"/>
          </a:xfrm>
          <a:custGeom>
            <a:rect b="b" l="l" r="r" t="t"/>
            <a:pathLst>
              <a:path extrusionOk="0" h="296545" w="205105">
                <a:moveTo>
                  <a:pt x="102394" y="0"/>
                </a:moveTo>
                <a:lnTo>
                  <a:pt x="59118" y="6425"/>
                </a:lnTo>
                <a:lnTo>
                  <a:pt x="26950" y="24898"/>
                </a:lnTo>
                <a:lnTo>
                  <a:pt x="6906" y="54214"/>
                </a:lnTo>
                <a:lnTo>
                  <a:pt x="0" y="93169"/>
                </a:lnTo>
                <a:lnTo>
                  <a:pt x="0" y="203218"/>
                </a:lnTo>
                <a:lnTo>
                  <a:pt x="6906" y="242175"/>
                </a:lnTo>
                <a:lnTo>
                  <a:pt x="26950" y="271495"/>
                </a:lnTo>
                <a:lnTo>
                  <a:pt x="59118" y="289972"/>
                </a:lnTo>
                <a:lnTo>
                  <a:pt x="102394" y="296399"/>
                </a:lnTo>
                <a:lnTo>
                  <a:pt x="145685" y="289972"/>
                </a:lnTo>
                <a:lnTo>
                  <a:pt x="177862" y="271495"/>
                </a:lnTo>
                <a:lnTo>
                  <a:pt x="179234" y="269489"/>
                </a:lnTo>
                <a:lnTo>
                  <a:pt x="102394" y="269489"/>
                </a:lnTo>
                <a:lnTo>
                  <a:pt x="71264" y="265009"/>
                </a:lnTo>
                <a:lnTo>
                  <a:pt x="48187" y="252021"/>
                </a:lnTo>
                <a:lnTo>
                  <a:pt x="33842" y="231199"/>
                </a:lnTo>
                <a:lnTo>
                  <a:pt x="28910" y="203218"/>
                </a:lnTo>
                <a:lnTo>
                  <a:pt x="28910" y="93169"/>
                </a:lnTo>
                <a:lnTo>
                  <a:pt x="33842" y="65198"/>
                </a:lnTo>
                <a:lnTo>
                  <a:pt x="48187" y="44375"/>
                </a:lnTo>
                <a:lnTo>
                  <a:pt x="71264" y="31382"/>
                </a:lnTo>
                <a:lnTo>
                  <a:pt x="102394" y="26899"/>
                </a:lnTo>
                <a:lnTo>
                  <a:pt x="179231" y="26899"/>
                </a:lnTo>
                <a:lnTo>
                  <a:pt x="177862" y="24898"/>
                </a:lnTo>
                <a:lnTo>
                  <a:pt x="145685" y="6425"/>
                </a:lnTo>
                <a:lnTo>
                  <a:pt x="102394" y="0"/>
                </a:lnTo>
                <a:close/>
              </a:path>
              <a:path extrusionOk="0" h="296545" w="205105">
                <a:moveTo>
                  <a:pt x="179231" y="26899"/>
                </a:moveTo>
                <a:lnTo>
                  <a:pt x="102394" y="26899"/>
                </a:lnTo>
                <a:lnTo>
                  <a:pt x="133472" y="31382"/>
                </a:lnTo>
                <a:lnTo>
                  <a:pt x="156411" y="44375"/>
                </a:lnTo>
                <a:lnTo>
                  <a:pt x="170614" y="65198"/>
                </a:lnTo>
                <a:lnTo>
                  <a:pt x="175481" y="93169"/>
                </a:lnTo>
                <a:lnTo>
                  <a:pt x="175481" y="203218"/>
                </a:lnTo>
                <a:lnTo>
                  <a:pt x="170614" y="231199"/>
                </a:lnTo>
                <a:lnTo>
                  <a:pt x="156411" y="252021"/>
                </a:lnTo>
                <a:lnTo>
                  <a:pt x="133472" y="265009"/>
                </a:lnTo>
                <a:lnTo>
                  <a:pt x="102394" y="269489"/>
                </a:lnTo>
                <a:lnTo>
                  <a:pt x="179234" y="269489"/>
                </a:lnTo>
                <a:lnTo>
                  <a:pt x="197912" y="242175"/>
                </a:lnTo>
                <a:lnTo>
                  <a:pt x="204820" y="203218"/>
                </a:lnTo>
                <a:lnTo>
                  <a:pt x="204820" y="93169"/>
                </a:lnTo>
                <a:lnTo>
                  <a:pt x="197912" y="54214"/>
                </a:lnTo>
                <a:lnTo>
                  <a:pt x="179231" y="26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30"/>
          <p:cNvSpPr/>
          <p:nvPr/>
        </p:nvSpPr>
        <p:spPr>
          <a:xfrm>
            <a:off x="13865514" y="4350474"/>
            <a:ext cx="134620" cy="285750"/>
          </a:xfrm>
          <a:custGeom>
            <a:rect b="b" l="l" r="r" t="t"/>
            <a:pathLst>
              <a:path extrusionOk="0" h="285750" w="134619">
                <a:moveTo>
                  <a:pt x="134152" y="35328"/>
                </a:moveTo>
                <a:lnTo>
                  <a:pt x="104813" y="35328"/>
                </a:lnTo>
                <a:lnTo>
                  <a:pt x="104813" y="283132"/>
                </a:lnTo>
                <a:lnTo>
                  <a:pt x="106834" y="285143"/>
                </a:lnTo>
                <a:lnTo>
                  <a:pt x="132121" y="285143"/>
                </a:lnTo>
                <a:lnTo>
                  <a:pt x="134152" y="283132"/>
                </a:lnTo>
                <a:lnTo>
                  <a:pt x="134152" y="35328"/>
                </a:lnTo>
                <a:close/>
              </a:path>
              <a:path extrusionOk="0" h="285750" w="134619">
                <a:moveTo>
                  <a:pt x="132121" y="0"/>
                </a:moveTo>
                <a:lnTo>
                  <a:pt x="111253" y="0"/>
                </a:lnTo>
                <a:lnTo>
                  <a:pt x="107619" y="1183"/>
                </a:lnTo>
                <a:lnTo>
                  <a:pt x="6010" y="58228"/>
                </a:lnTo>
                <a:lnTo>
                  <a:pt x="1204" y="61034"/>
                </a:lnTo>
                <a:lnTo>
                  <a:pt x="0" y="64259"/>
                </a:lnTo>
                <a:lnTo>
                  <a:pt x="2418" y="68678"/>
                </a:lnTo>
                <a:lnTo>
                  <a:pt x="8439" y="79515"/>
                </a:lnTo>
                <a:lnTo>
                  <a:pt x="11245" y="84342"/>
                </a:lnTo>
                <a:lnTo>
                  <a:pt x="14847" y="85138"/>
                </a:lnTo>
                <a:lnTo>
                  <a:pt x="20083" y="82322"/>
                </a:lnTo>
                <a:lnTo>
                  <a:pt x="104813" y="35328"/>
                </a:lnTo>
                <a:lnTo>
                  <a:pt x="134152" y="35328"/>
                </a:lnTo>
                <a:lnTo>
                  <a:pt x="134152" y="1989"/>
                </a:lnTo>
                <a:lnTo>
                  <a:pt x="1321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3" name="Google Shape;463;p30"/>
          <p:cNvSpPr/>
          <p:nvPr/>
        </p:nvSpPr>
        <p:spPr>
          <a:xfrm>
            <a:off x="14042231" y="4350474"/>
            <a:ext cx="192405" cy="285750"/>
          </a:xfrm>
          <a:custGeom>
            <a:rect b="b" l="l" r="r" t="t"/>
            <a:pathLst>
              <a:path extrusionOk="0" h="285750" w="192405">
                <a:moveTo>
                  <a:pt x="189962" y="0"/>
                </a:moveTo>
                <a:lnTo>
                  <a:pt x="1602" y="0"/>
                </a:lnTo>
                <a:lnTo>
                  <a:pt x="0" y="1989"/>
                </a:lnTo>
                <a:lnTo>
                  <a:pt x="0" y="25287"/>
                </a:lnTo>
                <a:lnTo>
                  <a:pt x="1602" y="27297"/>
                </a:lnTo>
                <a:lnTo>
                  <a:pt x="159063" y="27297"/>
                </a:lnTo>
                <a:lnTo>
                  <a:pt x="47422" y="277122"/>
                </a:lnTo>
                <a:lnTo>
                  <a:pt x="45380" y="282336"/>
                </a:lnTo>
                <a:lnTo>
                  <a:pt x="46605" y="285143"/>
                </a:lnTo>
                <a:lnTo>
                  <a:pt x="74301" y="285143"/>
                </a:lnTo>
                <a:lnTo>
                  <a:pt x="76332" y="284347"/>
                </a:lnTo>
                <a:lnTo>
                  <a:pt x="79138" y="277918"/>
                </a:lnTo>
                <a:lnTo>
                  <a:pt x="190392" y="27297"/>
                </a:lnTo>
                <a:lnTo>
                  <a:pt x="191564" y="23287"/>
                </a:lnTo>
                <a:lnTo>
                  <a:pt x="192392" y="19664"/>
                </a:lnTo>
                <a:lnTo>
                  <a:pt x="192392" y="2816"/>
                </a:lnTo>
                <a:lnTo>
                  <a:pt x="189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4" name="Google Shape;464;p30"/>
          <p:cNvSpPr/>
          <p:nvPr/>
        </p:nvSpPr>
        <p:spPr>
          <a:xfrm>
            <a:off x="13271208" y="4833884"/>
            <a:ext cx="212090" cy="291465"/>
          </a:xfrm>
          <a:custGeom>
            <a:rect b="b" l="l" r="r" t="t"/>
            <a:pathLst>
              <a:path extrusionOk="0" h="291464" w="212090">
                <a:moveTo>
                  <a:pt x="206238" y="59841"/>
                </a:moveTo>
                <a:lnTo>
                  <a:pt x="108059" y="59841"/>
                </a:lnTo>
                <a:lnTo>
                  <a:pt x="123096" y="62532"/>
                </a:lnTo>
                <a:lnTo>
                  <a:pt x="134625" y="69931"/>
                </a:lnTo>
                <a:lnTo>
                  <a:pt x="142010" y="81022"/>
                </a:lnTo>
                <a:lnTo>
                  <a:pt x="144613" y="94792"/>
                </a:lnTo>
                <a:lnTo>
                  <a:pt x="143315" y="104890"/>
                </a:lnTo>
                <a:lnTo>
                  <a:pt x="119320" y="135253"/>
                </a:lnTo>
                <a:lnTo>
                  <a:pt x="77107" y="154634"/>
                </a:lnTo>
                <a:lnTo>
                  <a:pt x="61405" y="161365"/>
                </a:lnTo>
                <a:lnTo>
                  <a:pt x="25308" y="184339"/>
                </a:lnTo>
                <a:lnTo>
                  <a:pt x="1582" y="225804"/>
                </a:lnTo>
                <a:lnTo>
                  <a:pt x="0" y="244191"/>
                </a:lnTo>
                <a:lnTo>
                  <a:pt x="0" y="287164"/>
                </a:lnTo>
                <a:lnTo>
                  <a:pt x="3633" y="291184"/>
                </a:lnTo>
                <a:lnTo>
                  <a:pt x="202433" y="291184"/>
                </a:lnTo>
                <a:lnTo>
                  <a:pt x="206454" y="287164"/>
                </a:lnTo>
                <a:lnTo>
                  <a:pt x="206454" y="236160"/>
                </a:lnTo>
                <a:lnTo>
                  <a:pt x="202433" y="232139"/>
                </a:lnTo>
                <a:lnTo>
                  <a:pt x="67903" y="232139"/>
                </a:lnTo>
                <a:lnTo>
                  <a:pt x="67903" y="224108"/>
                </a:lnTo>
                <a:lnTo>
                  <a:pt x="104844" y="206841"/>
                </a:lnTo>
                <a:lnTo>
                  <a:pt x="133153" y="194796"/>
                </a:lnTo>
                <a:lnTo>
                  <a:pt x="175332" y="170863"/>
                </a:lnTo>
                <a:lnTo>
                  <a:pt x="206362" y="130629"/>
                </a:lnTo>
                <a:lnTo>
                  <a:pt x="212077" y="91976"/>
                </a:lnTo>
                <a:lnTo>
                  <a:pt x="210349" y="73445"/>
                </a:lnTo>
                <a:lnTo>
                  <a:pt x="206238" y="59841"/>
                </a:lnTo>
                <a:close/>
              </a:path>
              <a:path extrusionOk="0" h="291464" w="212090">
                <a:moveTo>
                  <a:pt x="110478" y="0"/>
                </a:moveTo>
                <a:lnTo>
                  <a:pt x="42883" y="16868"/>
                </a:lnTo>
                <a:lnTo>
                  <a:pt x="2429" y="67474"/>
                </a:lnTo>
                <a:lnTo>
                  <a:pt x="773" y="74466"/>
                </a:lnTo>
                <a:lnTo>
                  <a:pt x="1874" y="80328"/>
                </a:lnTo>
                <a:lnTo>
                  <a:pt x="5762" y="84983"/>
                </a:lnTo>
                <a:lnTo>
                  <a:pt x="12470" y="88353"/>
                </a:lnTo>
                <a:lnTo>
                  <a:pt x="43370" y="99609"/>
                </a:lnTo>
                <a:lnTo>
                  <a:pt x="50534" y="101251"/>
                </a:lnTo>
                <a:lnTo>
                  <a:pt x="55783" y="100409"/>
                </a:lnTo>
                <a:lnTo>
                  <a:pt x="60059" y="96557"/>
                </a:lnTo>
                <a:lnTo>
                  <a:pt x="64301" y="89170"/>
                </a:lnTo>
                <a:lnTo>
                  <a:pt x="71805" y="76287"/>
                </a:lnTo>
                <a:lnTo>
                  <a:pt x="81653" y="67127"/>
                </a:lnTo>
                <a:lnTo>
                  <a:pt x="93764" y="61656"/>
                </a:lnTo>
                <a:lnTo>
                  <a:pt x="108059" y="59841"/>
                </a:lnTo>
                <a:lnTo>
                  <a:pt x="206238" y="59841"/>
                </a:lnTo>
                <a:lnTo>
                  <a:pt x="205194" y="56384"/>
                </a:lnTo>
                <a:lnTo>
                  <a:pt x="169709" y="14913"/>
                </a:lnTo>
                <a:lnTo>
                  <a:pt x="132533" y="1658"/>
                </a:lnTo>
                <a:lnTo>
                  <a:pt x="110478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5" name="Google Shape;465;p30"/>
          <p:cNvSpPr/>
          <p:nvPr/>
        </p:nvSpPr>
        <p:spPr>
          <a:xfrm>
            <a:off x="13511117" y="5060013"/>
            <a:ext cx="67495" cy="68270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6" name="Google Shape;466;p30"/>
          <p:cNvSpPr/>
          <p:nvPr/>
        </p:nvSpPr>
        <p:spPr>
          <a:xfrm>
            <a:off x="13608417" y="4839925"/>
            <a:ext cx="218440" cy="291465"/>
          </a:xfrm>
          <a:custGeom>
            <a:rect b="b" l="l" r="r" t="t"/>
            <a:pathLst>
              <a:path extrusionOk="0" h="291464" w="218440">
                <a:moveTo>
                  <a:pt x="49846" y="190841"/>
                </a:moveTo>
                <a:lnTo>
                  <a:pt x="11586" y="204014"/>
                </a:lnTo>
                <a:lnTo>
                  <a:pt x="0" y="217346"/>
                </a:lnTo>
                <a:lnTo>
                  <a:pt x="1545" y="224904"/>
                </a:lnTo>
                <a:lnTo>
                  <a:pt x="17806" y="253900"/>
                </a:lnTo>
                <a:lnTo>
                  <a:pt x="41941" y="274609"/>
                </a:lnTo>
                <a:lnTo>
                  <a:pt x="73993" y="287033"/>
                </a:lnTo>
                <a:lnTo>
                  <a:pt x="114002" y="291174"/>
                </a:lnTo>
                <a:lnTo>
                  <a:pt x="136817" y="289444"/>
                </a:lnTo>
                <a:lnTo>
                  <a:pt x="174933" y="275594"/>
                </a:lnTo>
                <a:lnTo>
                  <a:pt x="202429" y="248780"/>
                </a:lnTo>
                <a:lnTo>
                  <a:pt x="211402" y="231343"/>
                </a:lnTo>
                <a:lnTo>
                  <a:pt x="112379" y="231343"/>
                </a:lnTo>
                <a:lnTo>
                  <a:pt x="94287" y="229597"/>
                </a:lnTo>
                <a:lnTo>
                  <a:pt x="80516" y="224311"/>
                </a:lnTo>
                <a:lnTo>
                  <a:pt x="70428" y="215410"/>
                </a:lnTo>
                <a:lnTo>
                  <a:pt x="63386" y="202821"/>
                </a:lnTo>
                <a:lnTo>
                  <a:pt x="59679" y="195712"/>
                </a:lnTo>
                <a:lnTo>
                  <a:pt x="55366" y="191769"/>
                </a:lnTo>
                <a:lnTo>
                  <a:pt x="49846" y="190841"/>
                </a:lnTo>
                <a:close/>
              </a:path>
              <a:path extrusionOk="0" h="291464" w="218440">
                <a:moveTo>
                  <a:pt x="202366" y="0"/>
                </a:moveTo>
                <a:lnTo>
                  <a:pt x="49313" y="0"/>
                </a:lnTo>
                <a:lnTo>
                  <a:pt x="37850" y="1151"/>
                </a:lnTo>
                <a:lnTo>
                  <a:pt x="30101" y="5011"/>
                </a:lnTo>
                <a:lnTo>
                  <a:pt x="25435" y="12187"/>
                </a:lnTo>
                <a:lnTo>
                  <a:pt x="23220" y="23287"/>
                </a:lnTo>
                <a:lnTo>
                  <a:pt x="11188" y="140571"/>
                </a:lnTo>
                <a:lnTo>
                  <a:pt x="11334" y="149105"/>
                </a:lnTo>
                <a:lnTo>
                  <a:pt x="13895" y="154974"/>
                </a:lnTo>
                <a:lnTo>
                  <a:pt x="19322" y="158361"/>
                </a:lnTo>
                <a:lnTo>
                  <a:pt x="28068" y="159450"/>
                </a:lnTo>
                <a:lnTo>
                  <a:pt x="111981" y="159450"/>
                </a:lnTo>
                <a:lnTo>
                  <a:pt x="127366" y="161789"/>
                </a:lnTo>
                <a:lnTo>
                  <a:pt x="139284" y="168530"/>
                </a:lnTo>
                <a:lnTo>
                  <a:pt x="146985" y="179262"/>
                </a:lnTo>
                <a:lnTo>
                  <a:pt x="149718" y="193575"/>
                </a:lnTo>
                <a:lnTo>
                  <a:pt x="147047" y="209813"/>
                </a:lnTo>
                <a:lnTo>
                  <a:pt x="139483" y="221647"/>
                </a:lnTo>
                <a:lnTo>
                  <a:pt x="127702" y="228887"/>
                </a:lnTo>
                <a:lnTo>
                  <a:pt x="112379" y="231343"/>
                </a:lnTo>
                <a:lnTo>
                  <a:pt x="211402" y="231343"/>
                </a:lnTo>
                <a:lnTo>
                  <a:pt x="216279" y="214438"/>
                </a:lnTo>
                <a:lnTo>
                  <a:pt x="217927" y="195712"/>
                </a:lnTo>
                <a:lnTo>
                  <a:pt x="217848" y="192779"/>
                </a:lnTo>
                <a:lnTo>
                  <a:pt x="203777" y="141640"/>
                </a:lnTo>
                <a:lnTo>
                  <a:pt x="160977" y="108182"/>
                </a:lnTo>
                <a:lnTo>
                  <a:pt x="117217" y="101609"/>
                </a:lnTo>
                <a:lnTo>
                  <a:pt x="80254" y="101609"/>
                </a:lnTo>
                <a:lnTo>
                  <a:pt x="84275" y="59443"/>
                </a:lnTo>
                <a:lnTo>
                  <a:pt x="202366" y="59443"/>
                </a:lnTo>
                <a:lnTo>
                  <a:pt x="206355" y="55411"/>
                </a:lnTo>
                <a:lnTo>
                  <a:pt x="206355" y="4010"/>
                </a:lnTo>
                <a:lnTo>
                  <a:pt x="20236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7" name="Google Shape;467;p30"/>
          <p:cNvSpPr/>
          <p:nvPr/>
        </p:nvSpPr>
        <p:spPr>
          <a:xfrm>
            <a:off x="13846300" y="4839925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37" y="0"/>
                </a:moveTo>
                <a:lnTo>
                  <a:pt x="3633" y="0"/>
                </a:lnTo>
                <a:lnTo>
                  <a:pt x="0" y="4010"/>
                </a:lnTo>
                <a:lnTo>
                  <a:pt x="0" y="55024"/>
                </a:lnTo>
                <a:lnTo>
                  <a:pt x="3633" y="59443"/>
                </a:lnTo>
                <a:lnTo>
                  <a:pt x="132153" y="59443"/>
                </a:lnTo>
                <a:lnTo>
                  <a:pt x="35779" y="268682"/>
                </a:lnTo>
                <a:lnTo>
                  <a:pt x="31328" y="279520"/>
                </a:lnTo>
                <a:lnTo>
                  <a:pt x="33747" y="285143"/>
                </a:lnTo>
                <a:lnTo>
                  <a:pt x="75536" y="285143"/>
                </a:lnTo>
                <a:lnTo>
                  <a:pt x="202423" y="59034"/>
                </a:lnTo>
                <a:lnTo>
                  <a:pt x="206025" y="51401"/>
                </a:lnTo>
                <a:lnTo>
                  <a:pt x="207658" y="43778"/>
                </a:lnTo>
                <a:lnTo>
                  <a:pt x="207658" y="4010"/>
                </a:lnTo>
                <a:lnTo>
                  <a:pt x="20363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8" name="Google Shape;468;p30"/>
          <p:cNvSpPr/>
          <p:nvPr/>
        </p:nvSpPr>
        <p:spPr>
          <a:xfrm>
            <a:off x="14075686" y="4833884"/>
            <a:ext cx="224154" cy="297815"/>
          </a:xfrm>
          <a:custGeom>
            <a:rect b="b" l="l" r="r" t="t"/>
            <a:pathLst>
              <a:path extrusionOk="0" h="297814" w="224155">
                <a:moveTo>
                  <a:pt x="51056" y="199348"/>
                </a:moveTo>
                <a:lnTo>
                  <a:pt x="14449" y="212056"/>
                </a:lnTo>
                <a:lnTo>
                  <a:pt x="2547" y="225563"/>
                </a:lnTo>
                <a:lnTo>
                  <a:pt x="4439" y="232945"/>
                </a:lnTo>
                <a:lnTo>
                  <a:pt x="20461" y="261119"/>
                </a:lnTo>
                <a:lnTo>
                  <a:pt x="43789" y="281194"/>
                </a:lnTo>
                <a:lnTo>
                  <a:pt x="74349" y="293209"/>
                </a:lnTo>
                <a:lnTo>
                  <a:pt x="112069" y="297205"/>
                </a:lnTo>
                <a:lnTo>
                  <a:pt x="159919" y="290001"/>
                </a:lnTo>
                <a:lnTo>
                  <a:pt x="195072" y="269092"/>
                </a:lnTo>
                <a:lnTo>
                  <a:pt x="215553" y="237374"/>
                </a:lnTo>
                <a:lnTo>
                  <a:pt x="111651" y="237374"/>
                </a:lnTo>
                <a:lnTo>
                  <a:pt x="95173" y="235787"/>
                </a:lnTo>
                <a:lnTo>
                  <a:pt x="81850" y="231000"/>
                </a:lnTo>
                <a:lnTo>
                  <a:pt x="71685" y="222974"/>
                </a:lnTo>
                <a:lnTo>
                  <a:pt x="64678" y="211668"/>
                </a:lnTo>
                <a:lnTo>
                  <a:pt x="60787" y="204498"/>
                </a:lnTo>
                <a:lnTo>
                  <a:pt x="56486" y="200416"/>
                </a:lnTo>
                <a:lnTo>
                  <a:pt x="51056" y="199348"/>
                </a:lnTo>
                <a:close/>
              </a:path>
              <a:path extrusionOk="0" h="297814" w="224155">
                <a:moveTo>
                  <a:pt x="224139" y="182360"/>
                </a:moveTo>
                <a:lnTo>
                  <a:pt x="159063" y="182360"/>
                </a:lnTo>
                <a:lnTo>
                  <a:pt x="159063" y="190769"/>
                </a:lnTo>
                <a:lnTo>
                  <a:pt x="156119" y="211104"/>
                </a:lnTo>
                <a:lnTo>
                  <a:pt x="147262" y="225675"/>
                </a:lnTo>
                <a:lnTo>
                  <a:pt x="132452" y="234443"/>
                </a:lnTo>
                <a:lnTo>
                  <a:pt x="111651" y="237374"/>
                </a:lnTo>
                <a:lnTo>
                  <a:pt x="215553" y="237374"/>
                </a:lnTo>
                <a:lnTo>
                  <a:pt x="216741" y="235534"/>
                </a:lnTo>
                <a:lnTo>
                  <a:pt x="224076" y="190769"/>
                </a:lnTo>
                <a:lnTo>
                  <a:pt x="224139" y="182360"/>
                </a:lnTo>
                <a:close/>
              </a:path>
              <a:path extrusionOk="0" h="297814" w="224155">
                <a:moveTo>
                  <a:pt x="112069" y="0"/>
                </a:moveTo>
                <a:lnTo>
                  <a:pt x="64909" y="6495"/>
                </a:lnTo>
                <a:lnTo>
                  <a:pt x="29679" y="25153"/>
                </a:lnTo>
                <a:lnTo>
                  <a:pt x="7627" y="54731"/>
                </a:lnTo>
                <a:lnTo>
                  <a:pt x="0" y="93986"/>
                </a:lnTo>
                <a:lnTo>
                  <a:pt x="6542" y="134807"/>
                </a:lnTo>
                <a:lnTo>
                  <a:pt x="26452" y="163920"/>
                </a:lnTo>
                <a:lnTo>
                  <a:pt x="60147" y="181361"/>
                </a:lnTo>
                <a:lnTo>
                  <a:pt x="108049" y="187167"/>
                </a:lnTo>
                <a:lnTo>
                  <a:pt x="122291" y="186865"/>
                </a:lnTo>
                <a:lnTo>
                  <a:pt x="135515" y="185961"/>
                </a:lnTo>
                <a:lnTo>
                  <a:pt x="147760" y="184459"/>
                </a:lnTo>
                <a:lnTo>
                  <a:pt x="159063" y="182360"/>
                </a:lnTo>
                <a:lnTo>
                  <a:pt x="224139" y="182360"/>
                </a:lnTo>
                <a:lnTo>
                  <a:pt x="224139" y="128132"/>
                </a:lnTo>
                <a:lnTo>
                  <a:pt x="112069" y="128132"/>
                </a:lnTo>
                <a:lnTo>
                  <a:pt x="90501" y="126065"/>
                </a:lnTo>
                <a:lnTo>
                  <a:pt x="75924" y="119741"/>
                </a:lnTo>
                <a:lnTo>
                  <a:pt x="67669" y="108973"/>
                </a:lnTo>
                <a:lnTo>
                  <a:pt x="65066" y="93578"/>
                </a:lnTo>
                <a:lnTo>
                  <a:pt x="68004" y="78526"/>
                </a:lnTo>
                <a:lnTo>
                  <a:pt x="76819" y="67728"/>
                </a:lnTo>
                <a:lnTo>
                  <a:pt x="91508" y="61222"/>
                </a:lnTo>
                <a:lnTo>
                  <a:pt x="112069" y="59045"/>
                </a:lnTo>
                <a:lnTo>
                  <a:pt x="215102" y="59045"/>
                </a:lnTo>
                <a:lnTo>
                  <a:pt x="195217" y="28115"/>
                </a:lnTo>
                <a:lnTo>
                  <a:pt x="160082" y="7204"/>
                </a:lnTo>
                <a:lnTo>
                  <a:pt x="112069" y="0"/>
                </a:lnTo>
                <a:close/>
              </a:path>
              <a:path extrusionOk="0" h="297814" w="224155">
                <a:moveTo>
                  <a:pt x="215102" y="59045"/>
                </a:moveTo>
                <a:lnTo>
                  <a:pt x="112069" y="59045"/>
                </a:lnTo>
                <a:lnTo>
                  <a:pt x="132629" y="61832"/>
                </a:lnTo>
                <a:lnTo>
                  <a:pt x="147314" y="70192"/>
                </a:lnTo>
                <a:lnTo>
                  <a:pt x="156126" y="84122"/>
                </a:lnTo>
                <a:lnTo>
                  <a:pt x="159063" y="103619"/>
                </a:lnTo>
                <a:lnTo>
                  <a:pt x="159063" y="121713"/>
                </a:lnTo>
                <a:lnTo>
                  <a:pt x="150022" y="124576"/>
                </a:lnTo>
                <a:lnTo>
                  <a:pt x="139182" y="126575"/>
                </a:lnTo>
                <a:lnTo>
                  <a:pt x="126534" y="127749"/>
                </a:lnTo>
                <a:lnTo>
                  <a:pt x="112069" y="128132"/>
                </a:lnTo>
                <a:lnTo>
                  <a:pt x="224139" y="128132"/>
                </a:lnTo>
                <a:lnTo>
                  <a:pt x="224139" y="106844"/>
                </a:lnTo>
                <a:lnTo>
                  <a:pt x="216796" y="61680"/>
                </a:lnTo>
                <a:lnTo>
                  <a:pt x="215102" y="5904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9" name="Google Shape;469;p30"/>
          <p:cNvSpPr/>
          <p:nvPr/>
        </p:nvSpPr>
        <p:spPr>
          <a:xfrm>
            <a:off x="12607993" y="2813872"/>
            <a:ext cx="228600" cy="285750"/>
          </a:xfrm>
          <a:custGeom>
            <a:rect b="b" l="l" r="r" t="t"/>
            <a:pathLst>
              <a:path extrusionOk="0" h="285750" w="228600">
                <a:moveTo>
                  <a:pt x="127713" y="0"/>
                </a:moveTo>
                <a:lnTo>
                  <a:pt x="4020" y="0"/>
                </a:lnTo>
                <a:lnTo>
                  <a:pt x="0" y="4010"/>
                </a:lnTo>
                <a:lnTo>
                  <a:pt x="0" y="281122"/>
                </a:lnTo>
                <a:lnTo>
                  <a:pt x="4020" y="285143"/>
                </a:lnTo>
                <a:lnTo>
                  <a:pt x="61453" y="285143"/>
                </a:lnTo>
                <a:lnTo>
                  <a:pt x="65474" y="281122"/>
                </a:lnTo>
                <a:lnTo>
                  <a:pt x="65474" y="183931"/>
                </a:lnTo>
                <a:lnTo>
                  <a:pt x="181601" y="183931"/>
                </a:lnTo>
                <a:lnTo>
                  <a:pt x="179544" y="180319"/>
                </a:lnTo>
                <a:lnTo>
                  <a:pt x="176727" y="175910"/>
                </a:lnTo>
                <a:lnTo>
                  <a:pt x="175910" y="174696"/>
                </a:lnTo>
                <a:lnTo>
                  <a:pt x="196240" y="161607"/>
                </a:lnTo>
                <a:lnTo>
                  <a:pt x="210807" y="143472"/>
                </a:lnTo>
                <a:lnTo>
                  <a:pt x="217701" y="125305"/>
                </a:lnTo>
                <a:lnTo>
                  <a:pt x="65474" y="125305"/>
                </a:lnTo>
                <a:lnTo>
                  <a:pt x="65474" y="59432"/>
                </a:lnTo>
                <a:lnTo>
                  <a:pt x="216894" y="59432"/>
                </a:lnTo>
                <a:lnTo>
                  <a:pt x="215889" y="53534"/>
                </a:lnTo>
                <a:lnTo>
                  <a:pt x="196961" y="24495"/>
                </a:lnTo>
                <a:lnTo>
                  <a:pt x="167107" y="6299"/>
                </a:lnTo>
                <a:lnTo>
                  <a:pt x="127713" y="0"/>
                </a:lnTo>
                <a:close/>
              </a:path>
              <a:path extrusionOk="0" h="285750" w="228600">
                <a:moveTo>
                  <a:pt x="181601" y="183931"/>
                </a:moveTo>
                <a:lnTo>
                  <a:pt x="81924" y="183931"/>
                </a:lnTo>
                <a:lnTo>
                  <a:pt x="96498" y="184980"/>
                </a:lnTo>
                <a:lnTo>
                  <a:pt x="106936" y="188703"/>
                </a:lnTo>
                <a:lnTo>
                  <a:pt x="114810" y="195964"/>
                </a:lnTo>
                <a:lnTo>
                  <a:pt x="121692" y="207627"/>
                </a:lnTo>
                <a:lnTo>
                  <a:pt x="151419" y="269478"/>
                </a:lnTo>
                <a:lnTo>
                  <a:pt x="156362" y="277182"/>
                </a:lnTo>
                <a:lnTo>
                  <a:pt x="162874" y="281983"/>
                </a:lnTo>
                <a:lnTo>
                  <a:pt x="172095" y="284447"/>
                </a:lnTo>
                <a:lnTo>
                  <a:pt x="185167" y="285143"/>
                </a:lnTo>
                <a:lnTo>
                  <a:pt x="217312" y="285143"/>
                </a:lnTo>
                <a:lnTo>
                  <a:pt x="224388" y="283801"/>
                </a:lnTo>
                <a:lnTo>
                  <a:pt x="228148" y="280127"/>
                </a:lnTo>
                <a:lnTo>
                  <a:pt x="228593" y="274647"/>
                </a:lnTo>
                <a:lnTo>
                  <a:pt x="225720" y="267887"/>
                </a:lnTo>
                <a:lnTo>
                  <a:pt x="184319" y="188703"/>
                </a:lnTo>
                <a:lnTo>
                  <a:pt x="181601" y="183931"/>
                </a:lnTo>
                <a:close/>
              </a:path>
              <a:path extrusionOk="0" h="285750" w="228600">
                <a:moveTo>
                  <a:pt x="216894" y="59432"/>
                </a:moveTo>
                <a:lnTo>
                  <a:pt x="121294" y="59432"/>
                </a:lnTo>
                <a:lnTo>
                  <a:pt x="128928" y="59960"/>
                </a:lnTo>
                <a:lnTo>
                  <a:pt x="135577" y="61543"/>
                </a:lnTo>
                <a:lnTo>
                  <a:pt x="154654" y="92363"/>
                </a:lnTo>
                <a:lnTo>
                  <a:pt x="154127" y="99747"/>
                </a:lnTo>
                <a:lnTo>
                  <a:pt x="121294" y="125305"/>
                </a:lnTo>
                <a:lnTo>
                  <a:pt x="217701" y="125305"/>
                </a:lnTo>
                <a:lnTo>
                  <a:pt x="219575" y="120365"/>
                </a:lnTo>
                <a:lnTo>
                  <a:pt x="222506" y="92363"/>
                </a:lnTo>
                <a:lnTo>
                  <a:pt x="216894" y="59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0" name="Google Shape;470;p30"/>
          <p:cNvSpPr/>
          <p:nvPr/>
        </p:nvSpPr>
        <p:spPr>
          <a:xfrm>
            <a:off x="12865001" y="2790972"/>
            <a:ext cx="217170" cy="331470"/>
          </a:xfrm>
          <a:custGeom>
            <a:rect b="b" l="l" r="r" t="t"/>
            <a:pathLst>
              <a:path extrusionOk="0" h="331469" w="217169">
                <a:moveTo>
                  <a:pt x="47216" y="207645"/>
                </a:moveTo>
                <a:lnTo>
                  <a:pt x="5424" y="222893"/>
                </a:lnTo>
                <a:lnTo>
                  <a:pt x="0" y="233742"/>
                </a:lnTo>
                <a:lnTo>
                  <a:pt x="1349" y="240976"/>
                </a:lnTo>
                <a:lnTo>
                  <a:pt x="13179" y="263180"/>
                </a:lnTo>
                <a:lnTo>
                  <a:pt x="30019" y="280381"/>
                </a:lnTo>
                <a:lnTo>
                  <a:pt x="51908" y="292536"/>
                </a:lnTo>
                <a:lnTo>
                  <a:pt x="78886" y="299603"/>
                </a:lnTo>
                <a:lnTo>
                  <a:pt x="78886" y="327330"/>
                </a:lnTo>
                <a:lnTo>
                  <a:pt x="82907" y="330932"/>
                </a:lnTo>
                <a:lnTo>
                  <a:pt x="135492" y="330932"/>
                </a:lnTo>
                <a:lnTo>
                  <a:pt x="139125" y="327330"/>
                </a:lnTo>
                <a:lnTo>
                  <a:pt x="139125" y="298807"/>
                </a:lnTo>
                <a:lnTo>
                  <a:pt x="172310" y="288146"/>
                </a:lnTo>
                <a:lnTo>
                  <a:pt x="196762" y="270483"/>
                </a:lnTo>
                <a:lnTo>
                  <a:pt x="211877" y="246499"/>
                </a:lnTo>
                <a:lnTo>
                  <a:pt x="212351" y="243783"/>
                </a:lnTo>
                <a:lnTo>
                  <a:pt x="106184" y="243783"/>
                </a:lnTo>
                <a:lnTo>
                  <a:pt x="90530" y="242272"/>
                </a:lnTo>
                <a:lnTo>
                  <a:pt x="77927" y="237712"/>
                </a:lnTo>
                <a:lnTo>
                  <a:pt x="68408" y="230062"/>
                </a:lnTo>
                <a:lnTo>
                  <a:pt x="62007" y="219281"/>
                </a:lnTo>
                <a:lnTo>
                  <a:pt x="57942" y="212237"/>
                </a:lnTo>
                <a:lnTo>
                  <a:pt x="53187" y="208436"/>
                </a:lnTo>
                <a:lnTo>
                  <a:pt x="47216" y="207645"/>
                </a:lnTo>
                <a:close/>
              </a:path>
              <a:path extrusionOk="0" h="331469" w="217169">
                <a:moveTo>
                  <a:pt x="135492" y="0"/>
                </a:moveTo>
                <a:lnTo>
                  <a:pt x="82907" y="0"/>
                </a:lnTo>
                <a:lnTo>
                  <a:pt x="78886" y="3622"/>
                </a:lnTo>
                <a:lnTo>
                  <a:pt x="78886" y="30920"/>
                </a:lnTo>
                <a:lnTo>
                  <a:pt x="45885" y="40741"/>
                </a:lnTo>
                <a:lnTo>
                  <a:pt x="21847" y="57680"/>
                </a:lnTo>
                <a:lnTo>
                  <a:pt x="7149" y="81021"/>
                </a:lnTo>
                <a:lnTo>
                  <a:pt x="2166" y="110049"/>
                </a:lnTo>
                <a:lnTo>
                  <a:pt x="3990" y="128505"/>
                </a:lnTo>
                <a:lnTo>
                  <a:pt x="25045" y="167471"/>
                </a:lnTo>
                <a:lnTo>
                  <a:pt x="63964" y="186410"/>
                </a:lnTo>
                <a:lnTo>
                  <a:pt x="104582" y="193585"/>
                </a:lnTo>
                <a:lnTo>
                  <a:pt x="125372" y="196506"/>
                </a:lnTo>
                <a:lnTo>
                  <a:pt x="140175" y="201013"/>
                </a:lnTo>
                <a:lnTo>
                  <a:pt x="149030" y="207929"/>
                </a:lnTo>
                <a:lnTo>
                  <a:pt x="151973" y="218077"/>
                </a:lnTo>
                <a:lnTo>
                  <a:pt x="149114" y="229382"/>
                </a:lnTo>
                <a:lnTo>
                  <a:pt x="140532" y="237409"/>
                </a:lnTo>
                <a:lnTo>
                  <a:pt x="126224" y="242196"/>
                </a:lnTo>
                <a:lnTo>
                  <a:pt x="106184" y="243783"/>
                </a:lnTo>
                <a:lnTo>
                  <a:pt x="212351" y="243783"/>
                </a:lnTo>
                <a:lnTo>
                  <a:pt x="217050" y="216872"/>
                </a:lnTo>
                <a:lnTo>
                  <a:pt x="214978" y="193476"/>
                </a:lnTo>
                <a:lnTo>
                  <a:pt x="207534" y="174861"/>
                </a:lnTo>
                <a:lnTo>
                  <a:pt x="177679" y="146979"/>
                </a:lnTo>
                <a:lnTo>
                  <a:pt x="139158" y="136648"/>
                </a:lnTo>
                <a:lnTo>
                  <a:pt x="115796" y="133734"/>
                </a:lnTo>
                <a:lnTo>
                  <a:pt x="95297" y="130768"/>
                </a:lnTo>
                <a:lnTo>
                  <a:pt x="80325" y="126261"/>
                </a:lnTo>
                <a:lnTo>
                  <a:pt x="71147" y="119570"/>
                </a:lnTo>
                <a:lnTo>
                  <a:pt x="68028" y="110049"/>
                </a:lnTo>
                <a:lnTo>
                  <a:pt x="70358" y="99113"/>
                </a:lnTo>
                <a:lnTo>
                  <a:pt x="77625" y="91912"/>
                </a:lnTo>
                <a:lnTo>
                  <a:pt x="90239" y="87951"/>
                </a:lnTo>
                <a:lnTo>
                  <a:pt x="108613" y="86740"/>
                </a:lnTo>
                <a:lnTo>
                  <a:pt x="209588" y="86740"/>
                </a:lnTo>
                <a:lnTo>
                  <a:pt x="208223" y="83128"/>
                </a:lnTo>
                <a:lnTo>
                  <a:pt x="196236" y="63397"/>
                </a:lnTo>
                <a:lnTo>
                  <a:pt x="180750" y="48142"/>
                </a:lnTo>
                <a:lnTo>
                  <a:pt x="161725" y="37328"/>
                </a:lnTo>
                <a:lnTo>
                  <a:pt x="139125" y="30920"/>
                </a:lnTo>
                <a:lnTo>
                  <a:pt x="139125" y="3622"/>
                </a:lnTo>
                <a:lnTo>
                  <a:pt x="135492" y="0"/>
                </a:lnTo>
                <a:close/>
              </a:path>
              <a:path extrusionOk="0" h="331469" w="217169">
                <a:moveTo>
                  <a:pt x="209588" y="86740"/>
                </a:moveTo>
                <a:lnTo>
                  <a:pt x="108613" y="86740"/>
                </a:lnTo>
                <a:lnTo>
                  <a:pt x="123129" y="88179"/>
                </a:lnTo>
                <a:lnTo>
                  <a:pt x="134146" y="92520"/>
                </a:lnTo>
                <a:lnTo>
                  <a:pt x="142533" y="99798"/>
                </a:lnTo>
                <a:lnTo>
                  <a:pt x="149156" y="110049"/>
                </a:lnTo>
                <a:lnTo>
                  <a:pt x="153625" y="116720"/>
                </a:lnTo>
                <a:lnTo>
                  <a:pt x="158398" y="120082"/>
                </a:lnTo>
                <a:lnTo>
                  <a:pt x="164077" y="120432"/>
                </a:lnTo>
                <a:lnTo>
                  <a:pt x="171260" y="118069"/>
                </a:lnTo>
                <a:lnTo>
                  <a:pt x="198966" y="105619"/>
                </a:lnTo>
                <a:lnTo>
                  <a:pt x="206516" y="101488"/>
                </a:lnTo>
                <a:lnTo>
                  <a:pt x="210525" y="96639"/>
                </a:lnTo>
                <a:lnTo>
                  <a:pt x="211069" y="90658"/>
                </a:lnTo>
                <a:lnTo>
                  <a:pt x="209588" y="8674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1" name="Google Shape;471;p30"/>
          <p:cNvSpPr/>
          <p:nvPr/>
        </p:nvSpPr>
        <p:spPr>
          <a:xfrm>
            <a:off x="13108323" y="2807830"/>
            <a:ext cx="212090" cy="291465"/>
          </a:xfrm>
          <a:custGeom>
            <a:rect b="b" l="l" r="r" t="t"/>
            <a:pathLst>
              <a:path extrusionOk="0" h="291464" w="212090">
                <a:moveTo>
                  <a:pt x="206216" y="59841"/>
                </a:moveTo>
                <a:lnTo>
                  <a:pt x="108049" y="59841"/>
                </a:lnTo>
                <a:lnTo>
                  <a:pt x="123069" y="62532"/>
                </a:lnTo>
                <a:lnTo>
                  <a:pt x="134592" y="69931"/>
                </a:lnTo>
                <a:lnTo>
                  <a:pt x="141977" y="81022"/>
                </a:lnTo>
                <a:lnTo>
                  <a:pt x="144581" y="94792"/>
                </a:lnTo>
                <a:lnTo>
                  <a:pt x="143295" y="104890"/>
                </a:lnTo>
                <a:lnTo>
                  <a:pt x="119287" y="135253"/>
                </a:lnTo>
                <a:lnTo>
                  <a:pt x="77107" y="154634"/>
                </a:lnTo>
                <a:lnTo>
                  <a:pt x="61385" y="161365"/>
                </a:lnTo>
                <a:lnTo>
                  <a:pt x="25308" y="184339"/>
                </a:lnTo>
                <a:lnTo>
                  <a:pt x="1582" y="225804"/>
                </a:lnTo>
                <a:lnTo>
                  <a:pt x="0" y="244191"/>
                </a:lnTo>
                <a:lnTo>
                  <a:pt x="0" y="287164"/>
                </a:lnTo>
                <a:lnTo>
                  <a:pt x="3601" y="291184"/>
                </a:lnTo>
                <a:lnTo>
                  <a:pt x="202423" y="291184"/>
                </a:lnTo>
                <a:lnTo>
                  <a:pt x="206423" y="287164"/>
                </a:lnTo>
                <a:lnTo>
                  <a:pt x="206423" y="236160"/>
                </a:lnTo>
                <a:lnTo>
                  <a:pt x="202423" y="232139"/>
                </a:lnTo>
                <a:lnTo>
                  <a:pt x="67893" y="232139"/>
                </a:lnTo>
                <a:lnTo>
                  <a:pt x="67893" y="224108"/>
                </a:lnTo>
                <a:lnTo>
                  <a:pt x="104813" y="206841"/>
                </a:lnTo>
                <a:lnTo>
                  <a:pt x="133133" y="194796"/>
                </a:lnTo>
                <a:lnTo>
                  <a:pt x="175307" y="170863"/>
                </a:lnTo>
                <a:lnTo>
                  <a:pt x="206330" y="130629"/>
                </a:lnTo>
                <a:lnTo>
                  <a:pt x="212045" y="91976"/>
                </a:lnTo>
                <a:lnTo>
                  <a:pt x="210321" y="73445"/>
                </a:lnTo>
                <a:lnTo>
                  <a:pt x="206216" y="59841"/>
                </a:lnTo>
                <a:close/>
              </a:path>
              <a:path extrusionOk="0" h="291464" w="212090">
                <a:moveTo>
                  <a:pt x="110436" y="0"/>
                </a:moveTo>
                <a:lnTo>
                  <a:pt x="42861" y="16868"/>
                </a:lnTo>
                <a:lnTo>
                  <a:pt x="2418" y="67474"/>
                </a:lnTo>
                <a:lnTo>
                  <a:pt x="750" y="74466"/>
                </a:lnTo>
                <a:lnTo>
                  <a:pt x="1844" y="80328"/>
                </a:lnTo>
                <a:lnTo>
                  <a:pt x="5727" y="84983"/>
                </a:lnTo>
                <a:lnTo>
                  <a:pt x="12428" y="88353"/>
                </a:lnTo>
                <a:lnTo>
                  <a:pt x="43370" y="99609"/>
                </a:lnTo>
                <a:lnTo>
                  <a:pt x="50529" y="101251"/>
                </a:lnTo>
                <a:lnTo>
                  <a:pt x="55766" y="100409"/>
                </a:lnTo>
                <a:lnTo>
                  <a:pt x="60028" y="96557"/>
                </a:lnTo>
                <a:lnTo>
                  <a:pt x="64259" y="89170"/>
                </a:lnTo>
                <a:lnTo>
                  <a:pt x="71764" y="76287"/>
                </a:lnTo>
                <a:lnTo>
                  <a:pt x="81615" y="67127"/>
                </a:lnTo>
                <a:lnTo>
                  <a:pt x="93735" y="61656"/>
                </a:lnTo>
                <a:lnTo>
                  <a:pt x="108049" y="59841"/>
                </a:lnTo>
                <a:lnTo>
                  <a:pt x="206216" y="59841"/>
                </a:lnTo>
                <a:lnTo>
                  <a:pt x="205173" y="56384"/>
                </a:lnTo>
                <a:lnTo>
                  <a:pt x="169682" y="14913"/>
                </a:lnTo>
                <a:lnTo>
                  <a:pt x="132500" y="1658"/>
                </a:lnTo>
                <a:lnTo>
                  <a:pt x="11043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2" name="Google Shape;472;p30"/>
          <p:cNvSpPr/>
          <p:nvPr/>
        </p:nvSpPr>
        <p:spPr>
          <a:xfrm>
            <a:off x="13351456" y="2807830"/>
            <a:ext cx="212090" cy="291465"/>
          </a:xfrm>
          <a:custGeom>
            <a:rect b="b" l="l" r="r" t="t"/>
            <a:pathLst>
              <a:path extrusionOk="0" h="291464" w="212090">
                <a:moveTo>
                  <a:pt x="206216" y="59841"/>
                </a:moveTo>
                <a:lnTo>
                  <a:pt x="108049" y="59841"/>
                </a:lnTo>
                <a:lnTo>
                  <a:pt x="123073" y="62532"/>
                </a:lnTo>
                <a:lnTo>
                  <a:pt x="134596" y="69931"/>
                </a:lnTo>
                <a:lnTo>
                  <a:pt x="141979" y="81022"/>
                </a:lnTo>
                <a:lnTo>
                  <a:pt x="144581" y="94792"/>
                </a:lnTo>
                <a:lnTo>
                  <a:pt x="143296" y="104890"/>
                </a:lnTo>
                <a:lnTo>
                  <a:pt x="119289" y="135253"/>
                </a:lnTo>
                <a:lnTo>
                  <a:pt x="77107" y="154634"/>
                </a:lnTo>
                <a:lnTo>
                  <a:pt x="61390" y="161365"/>
                </a:lnTo>
                <a:lnTo>
                  <a:pt x="25308" y="184339"/>
                </a:lnTo>
                <a:lnTo>
                  <a:pt x="1582" y="225804"/>
                </a:lnTo>
                <a:lnTo>
                  <a:pt x="0" y="244191"/>
                </a:lnTo>
                <a:lnTo>
                  <a:pt x="0" y="287164"/>
                </a:lnTo>
                <a:lnTo>
                  <a:pt x="3601" y="291184"/>
                </a:lnTo>
                <a:lnTo>
                  <a:pt x="202433" y="291184"/>
                </a:lnTo>
                <a:lnTo>
                  <a:pt x="206423" y="287164"/>
                </a:lnTo>
                <a:lnTo>
                  <a:pt x="206423" y="236160"/>
                </a:lnTo>
                <a:lnTo>
                  <a:pt x="202433" y="232139"/>
                </a:lnTo>
                <a:lnTo>
                  <a:pt x="67893" y="232139"/>
                </a:lnTo>
                <a:lnTo>
                  <a:pt x="67893" y="224108"/>
                </a:lnTo>
                <a:lnTo>
                  <a:pt x="104813" y="206841"/>
                </a:lnTo>
                <a:lnTo>
                  <a:pt x="133133" y="194796"/>
                </a:lnTo>
                <a:lnTo>
                  <a:pt x="175307" y="170863"/>
                </a:lnTo>
                <a:lnTo>
                  <a:pt x="206330" y="130629"/>
                </a:lnTo>
                <a:lnTo>
                  <a:pt x="212045" y="91976"/>
                </a:lnTo>
                <a:lnTo>
                  <a:pt x="210321" y="73445"/>
                </a:lnTo>
                <a:lnTo>
                  <a:pt x="206216" y="59841"/>
                </a:lnTo>
                <a:close/>
              </a:path>
              <a:path extrusionOk="0" h="291464" w="212090">
                <a:moveTo>
                  <a:pt x="110436" y="0"/>
                </a:moveTo>
                <a:lnTo>
                  <a:pt x="42866" y="16868"/>
                </a:lnTo>
                <a:lnTo>
                  <a:pt x="2429" y="67474"/>
                </a:lnTo>
                <a:lnTo>
                  <a:pt x="755" y="74466"/>
                </a:lnTo>
                <a:lnTo>
                  <a:pt x="1845" y="80328"/>
                </a:lnTo>
                <a:lnTo>
                  <a:pt x="5727" y="84983"/>
                </a:lnTo>
                <a:lnTo>
                  <a:pt x="12428" y="88353"/>
                </a:lnTo>
                <a:lnTo>
                  <a:pt x="43370" y="99609"/>
                </a:lnTo>
                <a:lnTo>
                  <a:pt x="50529" y="101251"/>
                </a:lnTo>
                <a:lnTo>
                  <a:pt x="55766" y="100409"/>
                </a:lnTo>
                <a:lnTo>
                  <a:pt x="60028" y="96557"/>
                </a:lnTo>
                <a:lnTo>
                  <a:pt x="64259" y="89170"/>
                </a:lnTo>
                <a:lnTo>
                  <a:pt x="71765" y="76287"/>
                </a:lnTo>
                <a:lnTo>
                  <a:pt x="81619" y="67127"/>
                </a:lnTo>
                <a:lnTo>
                  <a:pt x="93740" y="61656"/>
                </a:lnTo>
                <a:lnTo>
                  <a:pt x="108049" y="59841"/>
                </a:lnTo>
                <a:lnTo>
                  <a:pt x="206216" y="59841"/>
                </a:lnTo>
                <a:lnTo>
                  <a:pt x="205173" y="56384"/>
                </a:lnTo>
                <a:lnTo>
                  <a:pt x="169687" y="14913"/>
                </a:lnTo>
                <a:lnTo>
                  <a:pt x="132502" y="1658"/>
                </a:lnTo>
                <a:lnTo>
                  <a:pt x="11043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3" name="Google Shape;473;p30"/>
          <p:cNvSpPr/>
          <p:nvPr/>
        </p:nvSpPr>
        <p:spPr>
          <a:xfrm>
            <a:off x="13591323" y="3033959"/>
            <a:ext cx="67463" cy="68270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4" name="Google Shape;474;p30"/>
          <p:cNvSpPr/>
          <p:nvPr/>
        </p:nvSpPr>
        <p:spPr>
          <a:xfrm>
            <a:off x="13688641" y="2813861"/>
            <a:ext cx="218440" cy="291465"/>
          </a:xfrm>
          <a:custGeom>
            <a:rect b="b" l="l" r="r" t="t"/>
            <a:pathLst>
              <a:path extrusionOk="0" h="291464" w="218440">
                <a:moveTo>
                  <a:pt x="49829" y="190841"/>
                </a:moveTo>
                <a:lnTo>
                  <a:pt x="11601" y="204014"/>
                </a:lnTo>
                <a:lnTo>
                  <a:pt x="0" y="217346"/>
                </a:lnTo>
                <a:lnTo>
                  <a:pt x="1528" y="224904"/>
                </a:lnTo>
                <a:lnTo>
                  <a:pt x="17807" y="253900"/>
                </a:lnTo>
                <a:lnTo>
                  <a:pt x="41948" y="274609"/>
                </a:lnTo>
                <a:lnTo>
                  <a:pt x="73994" y="287033"/>
                </a:lnTo>
                <a:lnTo>
                  <a:pt x="113985" y="291174"/>
                </a:lnTo>
                <a:lnTo>
                  <a:pt x="136818" y="289444"/>
                </a:lnTo>
                <a:lnTo>
                  <a:pt x="174929" y="275594"/>
                </a:lnTo>
                <a:lnTo>
                  <a:pt x="202426" y="248780"/>
                </a:lnTo>
                <a:lnTo>
                  <a:pt x="211412" y="231343"/>
                </a:lnTo>
                <a:lnTo>
                  <a:pt x="112383" y="231343"/>
                </a:lnTo>
                <a:lnTo>
                  <a:pt x="94280" y="229597"/>
                </a:lnTo>
                <a:lnTo>
                  <a:pt x="80506" y="224311"/>
                </a:lnTo>
                <a:lnTo>
                  <a:pt x="70425" y="215410"/>
                </a:lnTo>
                <a:lnTo>
                  <a:pt x="63401" y="202821"/>
                </a:lnTo>
                <a:lnTo>
                  <a:pt x="59671" y="195712"/>
                </a:lnTo>
                <a:lnTo>
                  <a:pt x="55350" y="191769"/>
                </a:lnTo>
                <a:lnTo>
                  <a:pt x="49829" y="190841"/>
                </a:lnTo>
                <a:close/>
              </a:path>
              <a:path extrusionOk="0" h="291464" w="218440">
                <a:moveTo>
                  <a:pt x="202349" y="0"/>
                </a:moveTo>
                <a:lnTo>
                  <a:pt x="49328" y="0"/>
                </a:lnTo>
                <a:lnTo>
                  <a:pt x="37847" y="1151"/>
                </a:lnTo>
                <a:lnTo>
                  <a:pt x="30093" y="5011"/>
                </a:lnTo>
                <a:lnTo>
                  <a:pt x="25432" y="12187"/>
                </a:lnTo>
                <a:lnTo>
                  <a:pt x="23234" y="23287"/>
                </a:lnTo>
                <a:lnTo>
                  <a:pt x="11172" y="140571"/>
                </a:lnTo>
                <a:lnTo>
                  <a:pt x="11318" y="149105"/>
                </a:lnTo>
                <a:lnTo>
                  <a:pt x="13877" y="154974"/>
                </a:lnTo>
                <a:lnTo>
                  <a:pt x="19301" y="158361"/>
                </a:lnTo>
                <a:lnTo>
                  <a:pt x="28040" y="159450"/>
                </a:lnTo>
                <a:lnTo>
                  <a:pt x="111996" y="159450"/>
                </a:lnTo>
                <a:lnTo>
                  <a:pt x="127381" y="161789"/>
                </a:lnTo>
                <a:lnTo>
                  <a:pt x="139299" y="168530"/>
                </a:lnTo>
                <a:lnTo>
                  <a:pt x="146999" y="179262"/>
                </a:lnTo>
                <a:lnTo>
                  <a:pt x="149733" y="193575"/>
                </a:lnTo>
                <a:lnTo>
                  <a:pt x="147061" y="209813"/>
                </a:lnTo>
                <a:lnTo>
                  <a:pt x="139496" y="221647"/>
                </a:lnTo>
                <a:lnTo>
                  <a:pt x="127712" y="228887"/>
                </a:lnTo>
                <a:lnTo>
                  <a:pt x="112383" y="231343"/>
                </a:lnTo>
                <a:lnTo>
                  <a:pt x="211412" y="231343"/>
                </a:lnTo>
                <a:lnTo>
                  <a:pt x="216293" y="214438"/>
                </a:lnTo>
                <a:lnTo>
                  <a:pt x="217942" y="195712"/>
                </a:lnTo>
                <a:lnTo>
                  <a:pt x="217862" y="192779"/>
                </a:lnTo>
                <a:lnTo>
                  <a:pt x="203778" y="141640"/>
                </a:lnTo>
                <a:lnTo>
                  <a:pt x="160988" y="108182"/>
                </a:lnTo>
                <a:lnTo>
                  <a:pt x="117231" y="101609"/>
                </a:lnTo>
                <a:lnTo>
                  <a:pt x="80269" y="101609"/>
                </a:lnTo>
                <a:lnTo>
                  <a:pt x="84259" y="59443"/>
                </a:lnTo>
                <a:lnTo>
                  <a:pt x="202349" y="59443"/>
                </a:lnTo>
                <a:lnTo>
                  <a:pt x="206370" y="55411"/>
                </a:lnTo>
                <a:lnTo>
                  <a:pt x="206370" y="4010"/>
                </a:lnTo>
                <a:lnTo>
                  <a:pt x="20234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5" name="Google Shape;475;p30"/>
          <p:cNvSpPr/>
          <p:nvPr/>
        </p:nvSpPr>
        <p:spPr>
          <a:xfrm>
            <a:off x="13933731" y="2807830"/>
            <a:ext cx="224154" cy="297815"/>
          </a:xfrm>
          <a:custGeom>
            <a:rect b="b" l="l" r="r" t="t"/>
            <a:pathLst>
              <a:path extrusionOk="0" h="297814" w="224155">
                <a:moveTo>
                  <a:pt x="51056" y="199348"/>
                </a:moveTo>
                <a:lnTo>
                  <a:pt x="14449" y="212056"/>
                </a:lnTo>
                <a:lnTo>
                  <a:pt x="2536" y="225563"/>
                </a:lnTo>
                <a:lnTo>
                  <a:pt x="4408" y="232945"/>
                </a:lnTo>
                <a:lnTo>
                  <a:pt x="20448" y="261119"/>
                </a:lnTo>
                <a:lnTo>
                  <a:pt x="43786" y="281194"/>
                </a:lnTo>
                <a:lnTo>
                  <a:pt x="74353" y="293209"/>
                </a:lnTo>
                <a:lnTo>
                  <a:pt x="112080" y="297205"/>
                </a:lnTo>
                <a:lnTo>
                  <a:pt x="159905" y="290001"/>
                </a:lnTo>
                <a:lnTo>
                  <a:pt x="195046" y="269092"/>
                </a:lnTo>
                <a:lnTo>
                  <a:pt x="215522" y="237374"/>
                </a:lnTo>
                <a:lnTo>
                  <a:pt x="111651" y="237374"/>
                </a:lnTo>
                <a:lnTo>
                  <a:pt x="95159" y="235787"/>
                </a:lnTo>
                <a:lnTo>
                  <a:pt x="81835" y="231000"/>
                </a:lnTo>
                <a:lnTo>
                  <a:pt x="71667" y="222974"/>
                </a:lnTo>
                <a:lnTo>
                  <a:pt x="64647" y="211668"/>
                </a:lnTo>
                <a:lnTo>
                  <a:pt x="60760" y="204498"/>
                </a:lnTo>
                <a:lnTo>
                  <a:pt x="56472" y="200416"/>
                </a:lnTo>
                <a:lnTo>
                  <a:pt x="51056" y="199348"/>
                </a:lnTo>
                <a:close/>
              </a:path>
              <a:path extrusionOk="0" h="297814" w="224155">
                <a:moveTo>
                  <a:pt x="224108" y="182360"/>
                </a:moveTo>
                <a:lnTo>
                  <a:pt x="159031" y="182360"/>
                </a:lnTo>
                <a:lnTo>
                  <a:pt x="159031" y="190769"/>
                </a:lnTo>
                <a:lnTo>
                  <a:pt x="156093" y="211104"/>
                </a:lnTo>
                <a:lnTo>
                  <a:pt x="147246" y="225675"/>
                </a:lnTo>
                <a:lnTo>
                  <a:pt x="132447" y="234443"/>
                </a:lnTo>
                <a:lnTo>
                  <a:pt x="111651" y="237374"/>
                </a:lnTo>
                <a:lnTo>
                  <a:pt x="215522" y="237374"/>
                </a:lnTo>
                <a:lnTo>
                  <a:pt x="216711" y="235534"/>
                </a:lnTo>
                <a:lnTo>
                  <a:pt x="224044" y="190769"/>
                </a:lnTo>
                <a:lnTo>
                  <a:pt x="224108" y="182360"/>
                </a:lnTo>
                <a:close/>
              </a:path>
              <a:path extrusionOk="0" h="297814" w="224155">
                <a:moveTo>
                  <a:pt x="112080" y="0"/>
                </a:moveTo>
                <a:lnTo>
                  <a:pt x="64900" y="6495"/>
                </a:lnTo>
                <a:lnTo>
                  <a:pt x="29669" y="25153"/>
                </a:lnTo>
                <a:lnTo>
                  <a:pt x="7623" y="54731"/>
                </a:lnTo>
                <a:lnTo>
                  <a:pt x="0" y="93986"/>
                </a:lnTo>
                <a:lnTo>
                  <a:pt x="6543" y="134807"/>
                </a:lnTo>
                <a:lnTo>
                  <a:pt x="26452" y="163920"/>
                </a:lnTo>
                <a:lnTo>
                  <a:pt x="60138" y="181361"/>
                </a:lnTo>
                <a:lnTo>
                  <a:pt x="108017" y="187167"/>
                </a:lnTo>
                <a:lnTo>
                  <a:pt x="122261" y="186865"/>
                </a:lnTo>
                <a:lnTo>
                  <a:pt x="135488" y="185961"/>
                </a:lnTo>
                <a:lnTo>
                  <a:pt x="147733" y="184459"/>
                </a:lnTo>
                <a:lnTo>
                  <a:pt x="159031" y="182360"/>
                </a:lnTo>
                <a:lnTo>
                  <a:pt x="224108" y="182360"/>
                </a:lnTo>
                <a:lnTo>
                  <a:pt x="224108" y="128132"/>
                </a:lnTo>
                <a:lnTo>
                  <a:pt x="112080" y="128132"/>
                </a:lnTo>
                <a:lnTo>
                  <a:pt x="90489" y="126065"/>
                </a:lnTo>
                <a:lnTo>
                  <a:pt x="75903" y="119741"/>
                </a:lnTo>
                <a:lnTo>
                  <a:pt x="67647" y="108973"/>
                </a:lnTo>
                <a:lnTo>
                  <a:pt x="65045" y="93578"/>
                </a:lnTo>
                <a:lnTo>
                  <a:pt x="67987" y="78526"/>
                </a:lnTo>
                <a:lnTo>
                  <a:pt x="76810" y="67728"/>
                </a:lnTo>
                <a:lnTo>
                  <a:pt x="91509" y="61222"/>
                </a:lnTo>
                <a:lnTo>
                  <a:pt x="112080" y="59045"/>
                </a:lnTo>
                <a:lnTo>
                  <a:pt x="215071" y="59045"/>
                </a:lnTo>
                <a:lnTo>
                  <a:pt x="195191" y="28115"/>
                </a:lnTo>
                <a:lnTo>
                  <a:pt x="160069" y="7204"/>
                </a:lnTo>
                <a:lnTo>
                  <a:pt x="112080" y="0"/>
                </a:lnTo>
                <a:close/>
              </a:path>
              <a:path extrusionOk="0" h="297814" w="224155">
                <a:moveTo>
                  <a:pt x="215071" y="59045"/>
                </a:moveTo>
                <a:lnTo>
                  <a:pt x="112080" y="59045"/>
                </a:lnTo>
                <a:lnTo>
                  <a:pt x="132628" y="61832"/>
                </a:lnTo>
                <a:lnTo>
                  <a:pt x="147300" y="70192"/>
                </a:lnTo>
                <a:lnTo>
                  <a:pt x="156099" y="84122"/>
                </a:lnTo>
                <a:lnTo>
                  <a:pt x="159031" y="103619"/>
                </a:lnTo>
                <a:lnTo>
                  <a:pt x="159031" y="121713"/>
                </a:lnTo>
                <a:lnTo>
                  <a:pt x="150011" y="124576"/>
                </a:lnTo>
                <a:lnTo>
                  <a:pt x="139176" y="126575"/>
                </a:lnTo>
                <a:lnTo>
                  <a:pt x="126531" y="127749"/>
                </a:lnTo>
                <a:lnTo>
                  <a:pt x="112080" y="128132"/>
                </a:lnTo>
                <a:lnTo>
                  <a:pt x="224108" y="128132"/>
                </a:lnTo>
                <a:lnTo>
                  <a:pt x="224108" y="106844"/>
                </a:lnTo>
                <a:lnTo>
                  <a:pt x="216765" y="61680"/>
                </a:lnTo>
                <a:lnTo>
                  <a:pt x="215071" y="5904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6" name="Google Shape;476;p30"/>
          <p:cNvSpPr/>
          <p:nvPr/>
        </p:nvSpPr>
        <p:spPr>
          <a:xfrm>
            <a:off x="14184814" y="2813861"/>
            <a:ext cx="207645" cy="285750"/>
          </a:xfrm>
          <a:custGeom>
            <a:rect b="b" l="l" r="r" t="t"/>
            <a:pathLst>
              <a:path extrusionOk="0" h="285750" w="207644">
                <a:moveTo>
                  <a:pt x="203637" y="0"/>
                </a:moveTo>
                <a:lnTo>
                  <a:pt x="3633" y="0"/>
                </a:lnTo>
                <a:lnTo>
                  <a:pt x="0" y="4010"/>
                </a:lnTo>
                <a:lnTo>
                  <a:pt x="0" y="55024"/>
                </a:lnTo>
                <a:lnTo>
                  <a:pt x="3633" y="59443"/>
                </a:lnTo>
                <a:lnTo>
                  <a:pt x="132153" y="59443"/>
                </a:lnTo>
                <a:lnTo>
                  <a:pt x="35747" y="268682"/>
                </a:lnTo>
                <a:lnTo>
                  <a:pt x="31328" y="279520"/>
                </a:lnTo>
                <a:lnTo>
                  <a:pt x="33726" y="285143"/>
                </a:lnTo>
                <a:lnTo>
                  <a:pt x="75516" y="285143"/>
                </a:lnTo>
                <a:lnTo>
                  <a:pt x="202402" y="59034"/>
                </a:lnTo>
                <a:lnTo>
                  <a:pt x="206035" y="51401"/>
                </a:lnTo>
                <a:lnTo>
                  <a:pt x="207637" y="43778"/>
                </a:lnTo>
                <a:lnTo>
                  <a:pt x="207637" y="4010"/>
                </a:lnTo>
                <a:lnTo>
                  <a:pt x="20363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7" name="Google Shape;477;p30"/>
          <p:cNvSpPr/>
          <p:nvPr/>
        </p:nvSpPr>
        <p:spPr>
          <a:xfrm>
            <a:off x="14384202" y="3037164"/>
            <a:ext cx="72576" cy="110865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8" name="Google Shape;478;p30"/>
          <p:cNvSpPr/>
          <p:nvPr/>
        </p:nvSpPr>
        <p:spPr>
          <a:xfrm>
            <a:off x="14486584" y="2807830"/>
            <a:ext cx="219710" cy="297815"/>
          </a:xfrm>
          <a:custGeom>
            <a:rect b="b" l="l" r="r" t="t"/>
            <a:pathLst>
              <a:path extrusionOk="0" h="297814" w="219709">
                <a:moveTo>
                  <a:pt x="110038" y="0"/>
                </a:moveTo>
                <a:lnTo>
                  <a:pt x="63707" y="6984"/>
                </a:lnTo>
                <a:lnTo>
                  <a:pt x="29119" y="26958"/>
                </a:lnTo>
                <a:lnTo>
                  <a:pt x="7481" y="58455"/>
                </a:lnTo>
                <a:lnTo>
                  <a:pt x="0" y="100007"/>
                </a:lnTo>
                <a:lnTo>
                  <a:pt x="0" y="196391"/>
                </a:lnTo>
                <a:lnTo>
                  <a:pt x="7481" y="238409"/>
                </a:lnTo>
                <a:lnTo>
                  <a:pt x="29119" y="270146"/>
                </a:lnTo>
                <a:lnTo>
                  <a:pt x="63707" y="290208"/>
                </a:lnTo>
                <a:lnTo>
                  <a:pt x="110038" y="297205"/>
                </a:lnTo>
                <a:lnTo>
                  <a:pt x="156248" y="290266"/>
                </a:lnTo>
                <a:lnTo>
                  <a:pt x="190570" y="270299"/>
                </a:lnTo>
                <a:lnTo>
                  <a:pt x="211942" y="238582"/>
                </a:lnTo>
                <a:lnTo>
                  <a:pt x="212152" y="237374"/>
                </a:lnTo>
                <a:lnTo>
                  <a:pt x="110038" y="237374"/>
                </a:lnTo>
                <a:lnTo>
                  <a:pt x="90819" y="234777"/>
                </a:lnTo>
                <a:lnTo>
                  <a:pt x="76714" y="227134"/>
                </a:lnTo>
                <a:lnTo>
                  <a:pt x="68029" y="214669"/>
                </a:lnTo>
                <a:lnTo>
                  <a:pt x="65066" y="197606"/>
                </a:lnTo>
                <a:lnTo>
                  <a:pt x="65066" y="99201"/>
                </a:lnTo>
                <a:lnTo>
                  <a:pt x="68029" y="82210"/>
                </a:lnTo>
                <a:lnTo>
                  <a:pt x="76714" y="69885"/>
                </a:lnTo>
                <a:lnTo>
                  <a:pt x="90819" y="62377"/>
                </a:lnTo>
                <a:lnTo>
                  <a:pt x="110038" y="59841"/>
                </a:lnTo>
                <a:lnTo>
                  <a:pt x="212134" y="59841"/>
                </a:lnTo>
                <a:lnTo>
                  <a:pt x="211887" y="58455"/>
                </a:lnTo>
                <a:lnTo>
                  <a:pt x="190424" y="26958"/>
                </a:lnTo>
                <a:lnTo>
                  <a:pt x="156084" y="6984"/>
                </a:lnTo>
                <a:lnTo>
                  <a:pt x="110038" y="0"/>
                </a:lnTo>
                <a:close/>
              </a:path>
              <a:path extrusionOk="0" h="297814" w="219709">
                <a:moveTo>
                  <a:pt x="212134" y="59841"/>
                </a:moveTo>
                <a:lnTo>
                  <a:pt x="110038" y="59841"/>
                </a:lnTo>
                <a:lnTo>
                  <a:pt x="128644" y="62377"/>
                </a:lnTo>
                <a:lnTo>
                  <a:pt x="142533" y="69885"/>
                </a:lnTo>
                <a:lnTo>
                  <a:pt x="151221" y="82210"/>
                </a:lnTo>
                <a:lnTo>
                  <a:pt x="154225" y="99201"/>
                </a:lnTo>
                <a:lnTo>
                  <a:pt x="154225" y="197606"/>
                </a:lnTo>
                <a:lnTo>
                  <a:pt x="151221" y="214669"/>
                </a:lnTo>
                <a:lnTo>
                  <a:pt x="142533" y="227134"/>
                </a:lnTo>
                <a:lnTo>
                  <a:pt x="128644" y="234777"/>
                </a:lnTo>
                <a:lnTo>
                  <a:pt x="110038" y="237374"/>
                </a:lnTo>
                <a:lnTo>
                  <a:pt x="212152" y="237374"/>
                </a:lnTo>
                <a:lnTo>
                  <a:pt x="219302" y="196391"/>
                </a:lnTo>
                <a:lnTo>
                  <a:pt x="219302" y="100007"/>
                </a:lnTo>
                <a:lnTo>
                  <a:pt x="212134" y="5984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9" name="Google Shape;479;p30"/>
          <p:cNvSpPr/>
          <p:nvPr/>
        </p:nvSpPr>
        <p:spPr>
          <a:xfrm>
            <a:off x="14743748" y="2807830"/>
            <a:ext cx="219710" cy="297815"/>
          </a:xfrm>
          <a:custGeom>
            <a:rect b="b" l="l" r="r" t="t"/>
            <a:pathLst>
              <a:path extrusionOk="0" h="297814" w="219709">
                <a:moveTo>
                  <a:pt x="110038" y="0"/>
                </a:moveTo>
                <a:lnTo>
                  <a:pt x="63712" y="6984"/>
                </a:lnTo>
                <a:lnTo>
                  <a:pt x="29123" y="26958"/>
                </a:lnTo>
                <a:lnTo>
                  <a:pt x="7482" y="58455"/>
                </a:lnTo>
                <a:lnTo>
                  <a:pt x="0" y="100007"/>
                </a:lnTo>
                <a:lnTo>
                  <a:pt x="0" y="196391"/>
                </a:lnTo>
                <a:lnTo>
                  <a:pt x="7482" y="238409"/>
                </a:lnTo>
                <a:lnTo>
                  <a:pt x="29123" y="270146"/>
                </a:lnTo>
                <a:lnTo>
                  <a:pt x="63712" y="290208"/>
                </a:lnTo>
                <a:lnTo>
                  <a:pt x="110038" y="297205"/>
                </a:lnTo>
                <a:lnTo>
                  <a:pt x="156252" y="290266"/>
                </a:lnTo>
                <a:lnTo>
                  <a:pt x="190574" y="270299"/>
                </a:lnTo>
                <a:lnTo>
                  <a:pt x="211943" y="238582"/>
                </a:lnTo>
                <a:lnTo>
                  <a:pt x="212154" y="237374"/>
                </a:lnTo>
                <a:lnTo>
                  <a:pt x="110038" y="237374"/>
                </a:lnTo>
                <a:lnTo>
                  <a:pt x="90821" y="234777"/>
                </a:lnTo>
                <a:lnTo>
                  <a:pt x="76720" y="227134"/>
                </a:lnTo>
                <a:lnTo>
                  <a:pt x="68037" y="214669"/>
                </a:lnTo>
                <a:lnTo>
                  <a:pt x="65076" y="197606"/>
                </a:lnTo>
                <a:lnTo>
                  <a:pt x="65076" y="99201"/>
                </a:lnTo>
                <a:lnTo>
                  <a:pt x="68037" y="82210"/>
                </a:lnTo>
                <a:lnTo>
                  <a:pt x="76720" y="69885"/>
                </a:lnTo>
                <a:lnTo>
                  <a:pt x="90821" y="62377"/>
                </a:lnTo>
                <a:lnTo>
                  <a:pt x="110038" y="59841"/>
                </a:lnTo>
                <a:lnTo>
                  <a:pt x="212134" y="59841"/>
                </a:lnTo>
                <a:lnTo>
                  <a:pt x="211887" y="58455"/>
                </a:lnTo>
                <a:lnTo>
                  <a:pt x="190424" y="26958"/>
                </a:lnTo>
                <a:lnTo>
                  <a:pt x="156084" y="6984"/>
                </a:lnTo>
                <a:lnTo>
                  <a:pt x="110038" y="0"/>
                </a:lnTo>
                <a:close/>
              </a:path>
              <a:path extrusionOk="0" h="297814" w="219709">
                <a:moveTo>
                  <a:pt x="212134" y="59841"/>
                </a:moveTo>
                <a:lnTo>
                  <a:pt x="110038" y="59841"/>
                </a:lnTo>
                <a:lnTo>
                  <a:pt x="128644" y="62377"/>
                </a:lnTo>
                <a:lnTo>
                  <a:pt x="142533" y="69885"/>
                </a:lnTo>
                <a:lnTo>
                  <a:pt x="151221" y="82210"/>
                </a:lnTo>
                <a:lnTo>
                  <a:pt x="154225" y="99201"/>
                </a:lnTo>
                <a:lnTo>
                  <a:pt x="154225" y="197606"/>
                </a:lnTo>
                <a:lnTo>
                  <a:pt x="151221" y="214669"/>
                </a:lnTo>
                <a:lnTo>
                  <a:pt x="142533" y="227134"/>
                </a:lnTo>
                <a:lnTo>
                  <a:pt x="128644" y="234777"/>
                </a:lnTo>
                <a:lnTo>
                  <a:pt x="110038" y="237374"/>
                </a:lnTo>
                <a:lnTo>
                  <a:pt x="212154" y="237374"/>
                </a:lnTo>
                <a:lnTo>
                  <a:pt x="219302" y="196391"/>
                </a:lnTo>
                <a:lnTo>
                  <a:pt x="219302" y="100007"/>
                </a:lnTo>
                <a:lnTo>
                  <a:pt x="212134" y="5984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0" name="Google Shape;480;p30"/>
          <p:cNvSpPr/>
          <p:nvPr/>
        </p:nvSpPr>
        <p:spPr>
          <a:xfrm>
            <a:off x="13435052" y="2027718"/>
            <a:ext cx="219710" cy="296545"/>
          </a:xfrm>
          <a:custGeom>
            <a:rect b="b" l="l" r="r" t="t"/>
            <a:pathLst>
              <a:path extrusionOk="0" h="296544" w="219709">
                <a:moveTo>
                  <a:pt x="109969" y="0"/>
                </a:moveTo>
                <a:lnTo>
                  <a:pt x="62786" y="6884"/>
                </a:lnTo>
                <a:lnTo>
                  <a:pt x="28293" y="26759"/>
                </a:lnTo>
                <a:lnTo>
                  <a:pt x="7128" y="58455"/>
                </a:lnTo>
                <a:lnTo>
                  <a:pt x="0" y="100394"/>
                </a:lnTo>
                <a:lnTo>
                  <a:pt x="0" y="195994"/>
                </a:lnTo>
                <a:lnTo>
                  <a:pt x="7243" y="237945"/>
                </a:lnTo>
                <a:lnTo>
                  <a:pt x="28599" y="269644"/>
                </a:lnTo>
                <a:lnTo>
                  <a:pt x="63131" y="289523"/>
                </a:lnTo>
                <a:lnTo>
                  <a:pt x="109969" y="296409"/>
                </a:lnTo>
                <a:lnTo>
                  <a:pt x="150334" y="291979"/>
                </a:lnTo>
                <a:lnTo>
                  <a:pt x="181101" y="278736"/>
                </a:lnTo>
                <a:lnTo>
                  <a:pt x="190401" y="269489"/>
                </a:lnTo>
                <a:lnTo>
                  <a:pt x="109969" y="269489"/>
                </a:lnTo>
                <a:lnTo>
                  <a:pt x="75501" y="264500"/>
                </a:lnTo>
                <a:lnTo>
                  <a:pt x="50174" y="250061"/>
                </a:lnTo>
                <a:lnTo>
                  <a:pt x="34560" y="226962"/>
                </a:lnTo>
                <a:lnTo>
                  <a:pt x="29228" y="195994"/>
                </a:lnTo>
                <a:lnTo>
                  <a:pt x="29228" y="100394"/>
                </a:lnTo>
                <a:lnTo>
                  <a:pt x="34445" y="69262"/>
                </a:lnTo>
                <a:lnTo>
                  <a:pt x="49868" y="46181"/>
                </a:lnTo>
                <a:lnTo>
                  <a:pt x="75156" y="31833"/>
                </a:lnTo>
                <a:lnTo>
                  <a:pt x="109969" y="26899"/>
                </a:lnTo>
                <a:lnTo>
                  <a:pt x="190561" y="26899"/>
                </a:lnTo>
                <a:lnTo>
                  <a:pt x="180414" y="17019"/>
                </a:lnTo>
                <a:lnTo>
                  <a:pt x="149880" y="4235"/>
                </a:lnTo>
                <a:lnTo>
                  <a:pt x="109969" y="0"/>
                </a:lnTo>
                <a:close/>
              </a:path>
              <a:path extrusionOk="0" h="296544" w="219709">
                <a:moveTo>
                  <a:pt x="195527" y="210056"/>
                </a:moveTo>
                <a:lnTo>
                  <a:pt x="191894" y="211658"/>
                </a:lnTo>
                <a:lnTo>
                  <a:pt x="189904" y="216475"/>
                </a:lnTo>
                <a:lnTo>
                  <a:pt x="179159" y="240175"/>
                </a:lnTo>
                <a:lnTo>
                  <a:pt x="163032" y="256685"/>
                </a:lnTo>
                <a:lnTo>
                  <a:pt x="140357" y="266344"/>
                </a:lnTo>
                <a:lnTo>
                  <a:pt x="109969" y="269489"/>
                </a:lnTo>
                <a:lnTo>
                  <a:pt x="190401" y="269489"/>
                </a:lnTo>
                <a:lnTo>
                  <a:pt x="203209" y="256754"/>
                </a:lnTo>
                <a:lnTo>
                  <a:pt x="217600" y="226108"/>
                </a:lnTo>
                <a:lnTo>
                  <a:pt x="219191" y="221302"/>
                </a:lnTo>
                <a:lnTo>
                  <a:pt x="217600" y="218077"/>
                </a:lnTo>
                <a:lnTo>
                  <a:pt x="212783" y="216066"/>
                </a:lnTo>
                <a:lnTo>
                  <a:pt x="200333" y="211260"/>
                </a:lnTo>
                <a:lnTo>
                  <a:pt x="195527" y="210056"/>
                </a:lnTo>
                <a:close/>
              </a:path>
              <a:path extrusionOk="0" h="296544" w="219709">
                <a:moveTo>
                  <a:pt x="190561" y="26899"/>
                </a:moveTo>
                <a:lnTo>
                  <a:pt x="109969" y="26899"/>
                </a:lnTo>
                <a:lnTo>
                  <a:pt x="139898" y="29969"/>
                </a:lnTo>
                <a:lnTo>
                  <a:pt x="162328" y="39404"/>
                </a:lnTo>
                <a:lnTo>
                  <a:pt x="178355" y="55542"/>
                </a:lnTo>
                <a:lnTo>
                  <a:pt x="191108" y="83138"/>
                </a:lnTo>
                <a:lnTo>
                  <a:pt x="194302" y="84740"/>
                </a:lnTo>
                <a:lnTo>
                  <a:pt x="199537" y="83547"/>
                </a:lnTo>
                <a:lnTo>
                  <a:pt x="211966" y="79128"/>
                </a:lnTo>
                <a:lnTo>
                  <a:pt x="217987" y="77107"/>
                </a:lnTo>
                <a:lnTo>
                  <a:pt x="218804" y="74699"/>
                </a:lnTo>
                <a:lnTo>
                  <a:pt x="216814" y="68678"/>
                </a:lnTo>
                <a:lnTo>
                  <a:pt x="202436" y="38462"/>
                </a:lnTo>
                <a:lnTo>
                  <a:pt x="190561" y="26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1" name="Google Shape;481;p30"/>
          <p:cNvSpPr/>
          <p:nvPr/>
        </p:nvSpPr>
        <p:spPr>
          <a:xfrm>
            <a:off x="13699048" y="2033341"/>
            <a:ext cx="178435" cy="285750"/>
          </a:xfrm>
          <a:custGeom>
            <a:rect b="b" l="l" r="r" t="t"/>
            <a:pathLst>
              <a:path extrusionOk="0" h="285750" w="178434">
                <a:moveTo>
                  <a:pt x="175910" y="0"/>
                </a:moveTo>
                <a:lnTo>
                  <a:pt x="1999" y="0"/>
                </a:lnTo>
                <a:lnTo>
                  <a:pt x="0" y="1989"/>
                </a:lnTo>
                <a:lnTo>
                  <a:pt x="0" y="283143"/>
                </a:lnTo>
                <a:lnTo>
                  <a:pt x="1999" y="285153"/>
                </a:lnTo>
                <a:lnTo>
                  <a:pt x="27318" y="285153"/>
                </a:lnTo>
                <a:lnTo>
                  <a:pt x="28920" y="283143"/>
                </a:lnTo>
                <a:lnTo>
                  <a:pt x="28920" y="158236"/>
                </a:lnTo>
                <a:lnTo>
                  <a:pt x="156225" y="158236"/>
                </a:lnTo>
                <a:lnTo>
                  <a:pt x="158654" y="155419"/>
                </a:lnTo>
                <a:lnTo>
                  <a:pt x="158654" y="132938"/>
                </a:lnTo>
                <a:lnTo>
                  <a:pt x="157042" y="131336"/>
                </a:lnTo>
                <a:lnTo>
                  <a:pt x="28920" y="131336"/>
                </a:lnTo>
                <a:lnTo>
                  <a:pt x="28920" y="27308"/>
                </a:lnTo>
                <a:lnTo>
                  <a:pt x="175910" y="27308"/>
                </a:lnTo>
                <a:lnTo>
                  <a:pt x="178329" y="24501"/>
                </a:lnTo>
                <a:lnTo>
                  <a:pt x="178329" y="2816"/>
                </a:lnTo>
                <a:lnTo>
                  <a:pt x="175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2" name="Google Shape;482;p30"/>
          <p:cNvSpPr/>
          <p:nvPr/>
        </p:nvSpPr>
        <p:spPr>
          <a:xfrm>
            <a:off x="13909984" y="2027718"/>
            <a:ext cx="220979" cy="296545"/>
          </a:xfrm>
          <a:custGeom>
            <a:rect b="b" l="l" r="r" t="t"/>
            <a:pathLst>
              <a:path extrusionOk="0" h="296544" w="220980">
                <a:moveTo>
                  <a:pt x="110436" y="0"/>
                </a:moveTo>
                <a:lnTo>
                  <a:pt x="63186" y="6884"/>
                </a:lnTo>
                <a:lnTo>
                  <a:pt x="28556" y="26759"/>
                </a:lnTo>
                <a:lnTo>
                  <a:pt x="7257" y="58455"/>
                </a:lnTo>
                <a:lnTo>
                  <a:pt x="0" y="100803"/>
                </a:lnTo>
                <a:lnTo>
                  <a:pt x="0" y="195596"/>
                </a:lnTo>
                <a:lnTo>
                  <a:pt x="7257" y="237945"/>
                </a:lnTo>
                <a:lnTo>
                  <a:pt x="28556" y="269644"/>
                </a:lnTo>
                <a:lnTo>
                  <a:pt x="63186" y="289523"/>
                </a:lnTo>
                <a:lnTo>
                  <a:pt x="110436" y="296409"/>
                </a:lnTo>
                <a:lnTo>
                  <a:pt x="157457" y="289523"/>
                </a:lnTo>
                <a:lnTo>
                  <a:pt x="191973" y="269644"/>
                </a:lnTo>
                <a:lnTo>
                  <a:pt x="192077" y="269489"/>
                </a:lnTo>
                <a:lnTo>
                  <a:pt x="110436" y="269489"/>
                </a:lnTo>
                <a:lnTo>
                  <a:pt x="75500" y="264550"/>
                </a:lnTo>
                <a:lnTo>
                  <a:pt x="49942" y="250161"/>
                </a:lnTo>
                <a:lnTo>
                  <a:pt x="34249" y="226962"/>
                </a:lnTo>
                <a:lnTo>
                  <a:pt x="28910" y="195596"/>
                </a:lnTo>
                <a:lnTo>
                  <a:pt x="28910" y="100803"/>
                </a:lnTo>
                <a:lnTo>
                  <a:pt x="34249" y="69434"/>
                </a:lnTo>
                <a:lnTo>
                  <a:pt x="49942" y="46232"/>
                </a:lnTo>
                <a:lnTo>
                  <a:pt x="75500" y="31840"/>
                </a:lnTo>
                <a:lnTo>
                  <a:pt x="110436" y="26899"/>
                </a:lnTo>
                <a:lnTo>
                  <a:pt x="192067" y="26899"/>
                </a:lnTo>
                <a:lnTo>
                  <a:pt x="191973" y="26759"/>
                </a:lnTo>
                <a:lnTo>
                  <a:pt x="157457" y="6884"/>
                </a:lnTo>
                <a:lnTo>
                  <a:pt x="110436" y="0"/>
                </a:lnTo>
                <a:close/>
              </a:path>
              <a:path extrusionOk="0" h="296544" w="220980">
                <a:moveTo>
                  <a:pt x="192067" y="26899"/>
                </a:moveTo>
                <a:lnTo>
                  <a:pt x="110436" y="26899"/>
                </a:lnTo>
                <a:lnTo>
                  <a:pt x="145311" y="31840"/>
                </a:lnTo>
                <a:lnTo>
                  <a:pt x="170736" y="46232"/>
                </a:lnTo>
                <a:lnTo>
                  <a:pt x="186296" y="69434"/>
                </a:lnTo>
                <a:lnTo>
                  <a:pt x="191575" y="100803"/>
                </a:lnTo>
                <a:lnTo>
                  <a:pt x="191575" y="195596"/>
                </a:lnTo>
                <a:lnTo>
                  <a:pt x="186296" y="226962"/>
                </a:lnTo>
                <a:lnTo>
                  <a:pt x="170736" y="250161"/>
                </a:lnTo>
                <a:lnTo>
                  <a:pt x="145311" y="264550"/>
                </a:lnTo>
                <a:lnTo>
                  <a:pt x="110436" y="269489"/>
                </a:lnTo>
                <a:lnTo>
                  <a:pt x="192077" y="269489"/>
                </a:lnTo>
                <a:lnTo>
                  <a:pt x="213232" y="237945"/>
                </a:lnTo>
                <a:lnTo>
                  <a:pt x="220485" y="195596"/>
                </a:lnTo>
                <a:lnTo>
                  <a:pt x="220485" y="100803"/>
                </a:lnTo>
                <a:lnTo>
                  <a:pt x="213232" y="58455"/>
                </a:lnTo>
                <a:lnTo>
                  <a:pt x="192067" y="26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3" name="Google Shape;483;p30"/>
          <p:cNvSpPr/>
          <p:nvPr/>
        </p:nvSpPr>
        <p:spPr>
          <a:xfrm>
            <a:off x="12954557" y="2426858"/>
            <a:ext cx="1666797" cy="263196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4" name="Google Shape;484;p30"/>
          <p:cNvSpPr/>
          <p:nvPr/>
        </p:nvSpPr>
        <p:spPr>
          <a:xfrm>
            <a:off x="13690788" y="5635702"/>
            <a:ext cx="189554" cy="124498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5" name="Google Shape;485;p30"/>
          <p:cNvSpPr/>
          <p:nvPr/>
        </p:nvSpPr>
        <p:spPr>
          <a:xfrm>
            <a:off x="13689077" y="3433686"/>
            <a:ext cx="193079" cy="208035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6" name="Google Shape;486;p30"/>
          <p:cNvSpPr/>
          <p:nvPr/>
        </p:nvSpPr>
        <p:spPr>
          <a:xfrm>
            <a:off x="12869203" y="593772"/>
            <a:ext cx="227329" cy="297815"/>
          </a:xfrm>
          <a:custGeom>
            <a:rect b="b" l="l" r="r" t="t"/>
            <a:pathLst>
              <a:path extrusionOk="0" h="297815" w="227330">
                <a:moveTo>
                  <a:pt x="114788" y="0"/>
                </a:moveTo>
                <a:lnTo>
                  <a:pt x="65823" y="7224"/>
                </a:lnTo>
                <a:lnTo>
                  <a:pt x="29788" y="27966"/>
                </a:lnTo>
                <a:lnTo>
                  <a:pt x="7539" y="60832"/>
                </a:lnTo>
                <a:lnTo>
                  <a:pt x="2" y="104028"/>
                </a:lnTo>
                <a:lnTo>
                  <a:pt x="0" y="192779"/>
                </a:lnTo>
                <a:lnTo>
                  <a:pt x="7539" y="236382"/>
                </a:lnTo>
                <a:lnTo>
                  <a:pt x="29788" y="269343"/>
                </a:lnTo>
                <a:lnTo>
                  <a:pt x="65823" y="290032"/>
                </a:lnTo>
                <a:lnTo>
                  <a:pt x="114788" y="297205"/>
                </a:lnTo>
                <a:lnTo>
                  <a:pt x="153941" y="292990"/>
                </a:lnTo>
                <a:lnTo>
                  <a:pt x="185267" y="280342"/>
                </a:lnTo>
                <a:lnTo>
                  <a:pt x="208764" y="259260"/>
                </a:lnTo>
                <a:lnTo>
                  <a:pt x="213554" y="250233"/>
                </a:lnTo>
                <a:lnTo>
                  <a:pt x="114788" y="250233"/>
                </a:lnTo>
                <a:lnTo>
                  <a:pt x="87292" y="246453"/>
                </a:lnTo>
                <a:lnTo>
                  <a:pt x="67139" y="235367"/>
                </a:lnTo>
                <a:lnTo>
                  <a:pt x="54742" y="217350"/>
                </a:lnTo>
                <a:lnTo>
                  <a:pt x="50517" y="192779"/>
                </a:lnTo>
                <a:lnTo>
                  <a:pt x="50517" y="104028"/>
                </a:lnTo>
                <a:lnTo>
                  <a:pt x="54742" y="79529"/>
                </a:lnTo>
                <a:lnTo>
                  <a:pt x="67139" y="61659"/>
                </a:lnTo>
                <a:lnTo>
                  <a:pt x="87292" y="50717"/>
                </a:lnTo>
                <a:lnTo>
                  <a:pt x="114788" y="47003"/>
                </a:lnTo>
                <a:lnTo>
                  <a:pt x="213273" y="47003"/>
                </a:lnTo>
                <a:lnTo>
                  <a:pt x="208350" y="37790"/>
                </a:lnTo>
                <a:lnTo>
                  <a:pt x="184907" y="16822"/>
                </a:lnTo>
                <a:lnTo>
                  <a:pt x="153708" y="4212"/>
                </a:lnTo>
                <a:lnTo>
                  <a:pt x="114788" y="0"/>
                </a:lnTo>
                <a:close/>
              </a:path>
              <a:path extrusionOk="0" h="297815" w="227330">
                <a:moveTo>
                  <a:pt x="184272" y="200810"/>
                </a:moveTo>
                <a:lnTo>
                  <a:pt x="180650" y="202821"/>
                </a:lnTo>
                <a:lnTo>
                  <a:pt x="176231" y="212862"/>
                </a:lnTo>
                <a:lnTo>
                  <a:pt x="167199" y="229206"/>
                </a:lnTo>
                <a:lnTo>
                  <a:pt x="153944" y="240885"/>
                </a:lnTo>
                <a:lnTo>
                  <a:pt x="136471" y="247895"/>
                </a:lnTo>
                <a:lnTo>
                  <a:pt x="114788" y="250233"/>
                </a:lnTo>
                <a:lnTo>
                  <a:pt x="213554" y="250233"/>
                </a:lnTo>
                <a:lnTo>
                  <a:pt x="224428" y="229741"/>
                </a:lnTo>
                <a:lnTo>
                  <a:pt x="227245" y="221302"/>
                </a:lnTo>
                <a:lnTo>
                  <a:pt x="224428" y="215291"/>
                </a:lnTo>
                <a:lnTo>
                  <a:pt x="215612" y="212056"/>
                </a:lnTo>
                <a:lnTo>
                  <a:pt x="193885" y="204433"/>
                </a:lnTo>
                <a:lnTo>
                  <a:pt x="184272" y="200810"/>
                </a:lnTo>
                <a:close/>
              </a:path>
              <a:path extrusionOk="0" h="297815" w="227330">
                <a:moveTo>
                  <a:pt x="213273" y="47003"/>
                </a:moveTo>
                <a:lnTo>
                  <a:pt x="114788" y="47003"/>
                </a:lnTo>
                <a:lnTo>
                  <a:pt x="136689" y="49330"/>
                </a:lnTo>
                <a:lnTo>
                  <a:pt x="154234" y="56287"/>
                </a:lnTo>
                <a:lnTo>
                  <a:pt x="167417" y="67840"/>
                </a:lnTo>
                <a:lnTo>
                  <a:pt x="176231" y="83955"/>
                </a:lnTo>
                <a:lnTo>
                  <a:pt x="179864" y="93588"/>
                </a:lnTo>
                <a:lnTo>
                  <a:pt x="183843" y="95588"/>
                </a:lnTo>
                <a:lnTo>
                  <a:pt x="193497" y="92395"/>
                </a:lnTo>
                <a:lnTo>
                  <a:pt x="215612" y="84751"/>
                </a:lnTo>
                <a:lnTo>
                  <a:pt x="224428" y="81526"/>
                </a:lnTo>
                <a:lnTo>
                  <a:pt x="227245" y="75516"/>
                </a:lnTo>
                <a:lnTo>
                  <a:pt x="223999" y="67076"/>
                </a:lnTo>
                <a:lnTo>
                  <a:pt x="213273" y="470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7" name="Google Shape;487;p30"/>
          <p:cNvSpPr/>
          <p:nvPr/>
        </p:nvSpPr>
        <p:spPr>
          <a:xfrm>
            <a:off x="13127966" y="676942"/>
            <a:ext cx="178319" cy="21405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8" name="Google Shape;488;p30"/>
          <p:cNvSpPr/>
          <p:nvPr/>
        </p:nvSpPr>
        <p:spPr>
          <a:xfrm>
            <a:off x="13344483" y="670869"/>
            <a:ext cx="179533" cy="220098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9" name="Google Shape;489;p30"/>
          <p:cNvSpPr/>
          <p:nvPr/>
        </p:nvSpPr>
        <p:spPr>
          <a:xfrm>
            <a:off x="13535002" y="628671"/>
            <a:ext cx="144780" cy="262255"/>
          </a:xfrm>
          <a:custGeom>
            <a:rect b="b" l="l" r="r" t="t"/>
            <a:pathLst>
              <a:path extrusionOk="0" h="262255" w="144780">
                <a:moveTo>
                  <a:pt x="86332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27" y="216833"/>
                </a:lnTo>
                <a:lnTo>
                  <a:pt x="72758" y="252548"/>
                </a:lnTo>
                <a:lnTo>
                  <a:pt x="131723" y="261876"/>
                </a:lnTo>
                <a:lnTo>
                  <a:pt x="141367" y="261468"/>
                </a:lnTo>
                <a:lnTo>
                  <a:pt x="144581" y="258651"/>
                </a:lnTo>
                <a:lnTo>
                  <a:pt x="144581" y="220893"/>
                </a:lnTo>
                <a:lnTo>
                  <a:pt x="141367" y="218098"/>
                </a:lnTo>
                <a:lnTo>
                  <a:pt x="131723" y="218098"/>
                </a:lnTo>
                <a:lnTo>
                  <a:pt x="119538" y="217565"/>
                </a:lnTo>
                <a:lnTo>
                  <a:pt x="86933" y="184854"/>
                </a:lnTo>
                <a:lnTo>
                  <a:pt x="86406" y="173502"/>
                </a:lnTo>
                <a:lnTo>
                  <a:pt x="86332" y="91180"/>
                </a:lnTo>
                <a:close/>
              </a:path>
              <a:path extrusionOk="0" h="262255" w="144780">
                <a:moveTo>
                  <a:pt x="141367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367" y="91180"/>
                </a:lnTo>
                <a:lnTo>
                  <a:pt x="144581" y="87955"/>
                </a:lnTo>
                <a:lnTo>
                  <a:pt x="144581" y="51014"/>
                </a:lnTo>
                <a:lnTo>
                  <a:pt x="141367" y="48207"/>
                </a:lnTo>
                <a:close/>
              </a:path>
              <a:path extrusionOk="0" h="262255" w="144780">
                <a:moveTo>
                  <a:pt x="83128" y="0"/>
                </a:moveTo>
                <a:lnTo>
                  <a:pt x="4297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32" y="48207"/>
                </a:lnTo>
                <a:lnTo>
                  <a:pt x="86332" y="2816"/>
                </a:lnTo>
                <a:lnTo>
                  <a:pt x="83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0" name="Google Shape;490;p30"/>
          <p:cNvSpPr/>
          <p:nvPr/>
        </p:nvSpPr>
        <p:spPr>
          <a:xfrm>
            <a:off x="13704169" y="670838"/>
            <a:ext cx="185114" cy="22009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1" name="Google Shape;491;p30"/>
          <p:cNvSpPr/>
          <p:nvPr/>
        </p:nvSpPr>
        <p:spPr>
          <a:xfrm>
            <a:off x="14021645" y="599772"/>
            <a:ext cx="187960" cy="285750"/>
          </a:xfrm>
          <a:custGeom>
            <a:rect b="b" l="l" r="r" t="t"/>
            <a:pathLst>
              <a:path extrusionOk="0" h="285750" w="187959">
                <a:moveTo>
                  <a:pt x="183565" y="0"/>
                </a:moveTo>
                <a:lnTo>
                  <a:pt x="4031" y="0"/>
                </a:lnTo>
                <a:lnTo>
                  <a:pt x="0" y="3612"/>
                </a:lnTo>
                <a:lnTo>
                  <a:pt x="0" y="281541"/>
                </a:lnTo>
                <a:lnTo>
                  <a:pt x="4031" y="285143"/>
                </a:lnTo>
                <a:lnTo>
                  <a:pt x="46993" y="285143"/>
                </a:lnTo>
                <a:lnTo>
                  <a:pt x="50626" y="281541"/>
                </a:lnTo>
                <a:lnTo>
                  <a:pt x="50626" y="167879"/>
                </a:lnTo>
                <a:lnTo>
                  <a:pt x="164654" y="167879"/>
                </a:lnTo>
                <a:lnTo>
                  <a:pt x="167900" y="164267"/>
                </a:lnTo>
                <a:lnTo>
                  <a:pt x="167900" y="124498"/>
                </a:lnTo>
                <a:lnTo>
                  <a:pt x="163869" y="120886"/>
                </a:lnTo>
                <a:lnTo>
                  <a:pt x="50626" y="120886"/>
                </a:lnTo>
                <a:lnTo>
                  <a:pt x="50626" y="46972"/>
                </a:lnTo>
                <a:lnTo>
                  <a:pt x="183565" y="46972"/>
                </a:lnTo>
                <a:lnTo>
                  <a:pt x="187554" y="43370"/>
                </a:lnTo>
                <a:lnTo>
                  <a:pt x="187554" y="3612"/>
                </a:lnTo>
                <a:lnTo>
                  <a:pt x="1835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2" name="Google Shape;492;p30"/>
          <p:cNvSpPr/>
          <p:nvPr/>
        </p:nvSpPr>
        <p:spPr>
          <a:xfrm>
            <a:off x="14237839" y="599039"/>
            <a:ext cx="52069" cy="286385"/>
          </a:xfrm>
          <a:custGeom>
            <a:rect b="b" l="l" r="r" t="t"/>
            <a:pathLst>
              <a:path extrusionOk="0" h="286384" w="52069">
                <a:moveTo>
                  <a:pt x="46166" y="77903"/>
                </a:moveTo>
                <a:lnTo>
                  <a:pt x="5622" y="77903"/>
                </a:lnTo>
                <a:lnTo>
                  <a:pt x="2806" y="80720"/>
                </a:lnTo>
                <a:lnTo>
                  <a:pt x="2806" y="282734"/>
                </a:lnTo>
                <a:lnTo>
                  <a:pt x="5622" y="285938"/>
                </a:lnTo>
                <a:lnTo>
                  <a:pt x="46166" y="285938"/>
                </a:lnTo>
                <a:lnTo>
                  <a:pt x="49370" y="282734"/>
                </a:lnTo>
                <a:lnTo>
                  <a:pt x="49370" y="80720"/>
                </a:lnTo>
                <a:lnTo>
                  <a:pt x="46166" y="77903"/>
                </a:lnTo>
                <a:close/>
              </a:path>
              <a:path extrusionOk="0" h="286384" w="52069">
                <a:moveTo>
                  <a:pt x="27297" y="0"/>
                </a:moveTo>
                <a:lnTo>
                  <a:pt x="24480" y="0"/>
                </a:lnTo>
                <a:lnTo>
                  <a:pt x="12700" y="1221"/>
                </a:lnTo>
                <a:lnTo>
                  <a:pt x="5168" y="5262"/>
                </a:lnTo>
                <a:lnTo>
                  <a:pt x="1173" y="12691"/>
                </a:lnTo>
                <a:lnTo>
                  <a:pt x="0" y="24072"/>
                </a:lnTo>
                <a:lnTo>
                  <a:pt x="0" y="27695"/>
                </a:lnTo>
                <a:lnTo>
                  <a:pt x="1282" y="39490"/>
                </a:lnTo>
                <a:lnTo>
                  <a:pt x="5459" y="47031"/>
                </a:lnTo>
                <a:lnTo>
                  <a:pt x="13026" y="51032"/>
                </a:lnTo>
                <a:lnTo>
                  <a:pt x="24480" y="52207"/>
                </a:lnTo>
                <a:lnTo>
                  <a:pt x="27297" y="52207"/>
                </a:lnTo>
                <a:lnTo>
                  <a:pt x="39084" y="51032"/>
                </a:lnTo>
                <a:lnTo>
                  <a:pt x="46618" y="47031"/>
                </a:lnTo>
                <a:lnTo>
                  <a:pt x="50615" y="39490"/>
                </a:lnTo>
                <a:lnTo>
                  <a:pt x="51788" y="27695"/>
                </a:lnTo>
                <a:lnTo>
                  <a:pt x="51788" y="24072"/>
                </a:lnTo>
                <a:lnTo>
                  <a:pt x="50615" y="12691"/>
                </a:lnTo>
                <a:lnTo>
                  <a:pt x="46618" y="5262"/>
                </a:lnTo>
                <a:lnTo>
                  <a:pt x="39084" y="1221"/>
                </a:lnTo>
                <a:lnTo>
                  <a:pt x="272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3" name="Google Shape;493;p30"/>
          <p:cNvSpPr/>
          <p:nvPr/>
        </p:nvSpPr>
        <p:spPr>
          <a:xfrm>
            <a:off x="14319638" y="670838"/>
            <a:ext cx="390280" cy="220098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4" name="Google Shape;494;p30"/>
          <p:cNvSpPr/>
          <p:nvPr/>
        </p:nvSpPr>
        <p:spPr>
          <a:xfrm>
            <a:off x="12760359" y="989592"/>
            <a:ext cx="2050498" cy="668754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5" name="Google Shape;495;p30"/>
          <p:cNvSpPr/>
          <p:nvPr/>
        </p:nvSpPr>
        <p:spPr>
          <a:xfrm>
            <a:off x="16364631" y="3939199"/>
            <a:ext cx="178435" cy="285750"/>
          </a:xfrm>
          <a:custGeom>
            <a:rect b="b" l="l" r="r" t="t"/>
            <a:pathLst>
              <a:path extrusionOk="0" h="285750" w="178434">
                <a:moveTo>
                  <a:pt x="175910" y="0"/>
                </a:moveTo>
                <a:lnTo>
                  <a:pt x="1999" y="0"/>
                </a:lnTo>
                <a:lnTo>
                  <a:pt x="0" y="1989"/>
                </a:lnTo>
                <a:lnTo>
                  <a:pt x="0" y="283143"/>
                </a:lnTo>
                <a:lnTo>
                  <a:pt x="1999" y="285143"/>
                </a:lnTo>
                <a:lnTo>
                  <a:pt x="27308" y="285143"/>
                </a:lnTo>
                <a:lnTo>
                  <a:pt x="28910" y="283143"/>
                </a:lnTo>
                <a:lnTo>
                  <a:pt x="28910" y="158225"/>
                </a:lnTo>
                <a:lnTo>
                  <a:pt x="156215" y="158225"/>
                </a:lnTo>
                <a:lnTo>
                  <a:pt x="158644" y="155419"/>
                </a:lnTo>
                <a:lnTo>
                  <a:pt x="158644" y="132927"/>
                </a:lnTo>
                <a:lnTo>
                  <a:pt x="157031" y="131336"/>
                </a:lnTo>
                <a:lnTo>
                  <a:pt x="28910" y="131336"/>
                </a:lnTo>
                <a:lnTo>
                  <a:pt x="28910" y="27297"/>
                </a:lnTo>
                <a:lnTo>
                  <a:pt x="175910" y="27297"/>
                </a:lnTo>
                <a:lnTo>
                  <a:pt x="178319" y="24491"/>
                </a:lnTo>
                <a:lnTo>
                  <a:pt x="178319" y="2816"/>
                </a:lnTo>
                <a:lnTo>
                  <a:pt x="175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6" name="Google Shape;496;p30"/>
          <p:cNvSpPr/>
          <p:nvPr/>
        </p:nvSpPr>
        <p:spPr>
          <a:xfrm>
            <a:off x="16566280" y="4011877"/>
            <a:ext cx="298964" cy="218098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7" name="Google Shape;497;p30"/>
          <p:cNvSpPr/>
          <p:nvPr/>
        </p:nvSpPr>
        <p:spPr>
          <a:xfrm>
            <a:off x="16884595" y="3969711"/>
            <a:ext cx="137795" cy="260350"/>
          </a:xfrm>
          <a:custGeom>
            <a:rect b="b" l="l" r="r" t="t"/>
            <a:pathLst>
              <a:path extrusionOk="0" h="260350" w="137794">
                <a:moveTo>
                  <a:pt x="72270" y="73097"/>
                </a:moveTo>
                <a:lnTo>
                  <a:pt x="45359" y="73097"/>
                </a:lnTo>
                <a:lnTo>
                  <a:pt x="45359" y="178319"/>
                </a:lnTo>
                <a:lnTo>
                  <a:pt x="50137" y="218395"/>
                </a:lnTo>
                <a:lnTo>
                  <a:pt x="75327" y="251167"/>
                </a:lnTo>
                <a:lnTo>
                  <a:pt x="129702" y="260253"/>
                </a:lnTo>
                <a:lnTo>
                  <a:pt x="134927" y="260253"/>
                </a:lnTo>
                <a:lnTo>
                  <a:pt x="136959" y="258253"/>
                </a:lnTo>
                <a:lnTo>
                  <a:pt x="136959" y="236966"/>
                </a:lnTo>
                <a:lnTo>
                  <a:pt x="134540" y="234558"/>
                </a:lnTo>
                <a:lnTo>
                  <a:pt x="129702" y="234558"/>
                </a:lnTo>
                <a:lnTo>
                  <a:pt x="114206" y="233874"/>
                </a:lnTo>
                <a:lnTo>
                  <a:pt x="79059" y="216383"/>
                </a:lnTo>
                <a:lnTo>
                  <a:pt x="72307" y="178319"/>
                </a:lnTo>
                <a:lnTo>
                  <a:pt x="72270" y="73097"/>
                </a:lnTo>
                <a:close/>
              </a:path>
              <a:path extrusionOk="0" h="260350" w="137794">
                <a:moveTo>
                  <a:pt x="135325" y="48207"/>
                </a:moveTo>
                <a:lnTo>
                  <a:pt x="2387" y="48207"/>
                </a:lnTo>
                <a:lnTo>
                  <a:pt x="0" y="50605"/>
                </a:lnTo>
                <a:lnTo>
                  <a:pt x="0" y="70688"/>
                </a:lnTo>
                <a:lnTo>
                  <a:pt x="2387" y="73097"/>
                </a:lnTo>
                <a:lnTo>
                  <a:pt x="135325" y="73097"/>
                </a:lnTo>
                <a:lnTo>
                  <a:pt x="137734" y="70688"/>
                </a:lnTo>
                <a:lnTo>
                  <a:pt x="137734" y="50605"/>
                </a:lnTo>
                <a:lnTo>
                  <a:pt x="135325" y="48207"/>
                </a:lnTo>
                <a:close/>
              </a:path>
              <a:path extrusionOk="0" h="260350" w="137794">
                <a:moveTo>
                  <a:pt x="71055" y="0"/>
                </a:moveTo>
                <a:lnTo>
                  <a:pt x="47778" y="0"/>
                </a:lnTo>
                <a:lnTo>
                  <a:pt x="45359" y="2408"/>
                </a:lnTo>
                <a:lnTo>
                  <a:pt x="45359" y="48207"/>
                </a:lnTo>
                <a:lnTo>
                  <a:pt x="72270" y="48207"/>
                </a:lnTo>
                <a:lnTo>
                  <a:pt x="72270" y="1999"/>
                </a:lnTo>
                <a:lnTo>
                  <a:pt x="710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8" name="Google Shape;498;p30"/>
          <p:cNvSpPr/>
          <p:nvPr/>
        </p:nvSpPr>
        <p:spPr>
          <a:xfrm>
            <a:off x="17041742" y="4011877"/>
            <a:ext cx="167890" cy="218087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9" name="Google Shape;499;p30"/>
          <p:cNvSpPr/>
          <p:nvPr/>
        </p:nvSpPr>
        <p:spPr>
          <a:xfrm>
            <a:off x="16413834" y="4335428"/>
            <a:ext cx="197485" cy="290830"/>
          </a:xfrm>
          <a:custGeom>
            <a:rect b="b" l="l" r="r" t="t"/>
            <a:pathLst>
              <a:path extrusionOk="0" h="290829" w="197484">
                <a:moveTo>
                  <a:pt x="173601" y="26889"/>
                </a:moveTo>
                <a:lnTo>
                  <a:pt x="104426" y="26889"/>
                </a:lnTo>
                <a:lnTo>
                  <a:pt x="117615" y="27950"/>
                </a:lnTo>
                <a:lnTo>
                  <a:pt x="129486" y="31160"/>
                </a:lnTo>
                <a:lnTo>
                  <a:pt x="162419" y="63704"/>
                </a:lnTo>
                <a:lnTo>
                  <a:pt x="166686" y="87149"/>
                </a:lnTo>
                <a:lnTo>
                  <a:pt x="164733" y="102826"/>
                </a:lnTo>
                <a:lnTo>
                  <a:pt x="138959" y="139754"/>
                </a:lnTo>
                <a:lnTo>
                  <a:pt x="102936" y="157777"/>
                </a:lnTo>
                <a:lnTo>
                  <a:pt x="76265" y="168331"/>
                </a:lnTo>
                <a:lnTo>
                  <a:pt x="69482" y="170938"/>
                </a:lnTo>
                <a:lnTo>
                  <a:pt x="21529" y="199824"/>
                </a:lnTo>
                <a:lnTo>
                  <a:pt x="387" y="253426"/>
                </a:lnTo>
                <a:lnTo>
                  <a:pt x="387" y="287959"/>
                </a:lnTo>
                <a:lnTo>
                  <a:pt x="3204" y="290776"/>
                </a:lnTo>
                <a:lnTo>
                  <a:pt x="192779" y="290776"/>
                </a:lnTo>
                <a:lnTo>
                  <a:pt x="194810" y="288766"/>
                </a:lnTo>
                <a:lnTo>
                  <a:pt x="194810" y="265478"/>
                </a:lnTo>
                <a:lnTo>
                  <a:pt x="192779" y="263468"/>
                </a:lnTo>
                <a:lnTo>
                  <a:pt x="30930" y="263468"/>
                </a:lnTo>
                <a:lnTo>
                  <a:pt x="30930" y="247803"/>
                </a:lnTo>
                <a:lnTo>
                  <a:pt x="51401" y="211648"/>
                </a:lnTo>
                <a:lnTo>
                  <a:pt x="74699" y="199198"/>
                </a:lnTo>
                <a:lnTo>
                  <a:pt x="82343" y="195983"/>
                </a:lnTo>
                <a:lnTo>
                  <a:pt x="128066" y="177235"/>
                </a:lnTo>
                <a:lnTo>
                  <a:pt x="168685" y="152602"/>
                </a:lnTo>
                <a:lnTo>
                  <a:pt x="195626" y="106471"/>
                </a:lnTo>
                <a:lnTo>
                  <a:pt x="197198" y="85945"/>
                </a:lnTo>
                <a:lnTo>
                  <a:pt x="195617" y="68554"/>
                </a:lnTo>
                <a:lnTo>
                  <a:pt x="190877" y="52559"/>
                </a:lnTo>
                <a:lnTo>
                  <a:pt x="182978" y="37997"/>
                </a:lnTo>
                <a:lnTo>
                  <a:pt x="173601" y="26889"/>
                </a:lnTo>
                <a:close/>
              </a:path>
              <a:path extrusionOk="0" h="290829" w="197484">
                <a:moveTo>
                  <a:pt x="105242" y="0"/>
                </a:moveTo>
                <a:lnTo>
                  <a:pt x="41723" y="16261"/>
                </a:lnTo>
                <a:lnTo>
                  <a:pt x="2031" y="65066"/>
                </a:lnTo>
                <a:lnTo>
                  <a:pt x="0" y="69882"/>
                </a:lnTo>
                <a:lnTo>
                  <a:pt x="1612" y="73086"/>
                </a:lnTo>
                <a:lnTo>
                  <a:pt x="19297" y="79924"/>
                </a:lnTo>
                <a:lnTo>
                  <a:pt x="25308" y="81934"/>
                </a:lnTo>
                <a:lnTo>
                  <a:pt x="26522" y="81117"/>
                </a:lnTo>
                <a:lnTo>
                  <a:pt x="29339" y="75097"/>
                </a:lnTo>
                <a:lnTo>
                  <a:pt x="41972" y="53835"/>
                </a:lnTo>
                <a:lnTo>
                  <a:pt x="58150" y="38789"/>
                </a:lnTo>
                <a:lnTo>
                  <a:pt x="78693" y="29845"/>
                </a:lnTo>
                <a:lnTo>
                  <a:pt x="104426" y="26889"/>
                </a:lnTo>
                <a:lnTo>
                  <a:pt x="173601" y="26889"/>
                </a:lnTo>
                <a:lnTo>
                  <a:pt x="171921" y="24899"/>
                </a:lnTo>
                <a:lnTo>
                  <a:pt x="158044" y="14065"/>
                </a:lnTo>
                <a:lnTo>
                  <a:pt x="142332" y="6277"/>
                </a:lnTo>
                <a:lnTo>
                  <a:pt x="124745" y="1575"/>
                </a:lnTo>
                <a:lnTo>
                  <a:pt x="1052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0" name="Google Shape;500;p30"/>
          <p:cNvSpPr/>
          <p:nvPr/>
        </p:nvSpPr>
        <p:spPr>
          <a:xfrm>
            <a:off x="16652906" y="4335428"/>
            <a:ext cx="205104" cy="296545"/>
          </a:xfrm>
          <a:custGeom>
            <a:rect b="b" l="l" r="r" t="t"/>
            <a:pathLst>
              <a:path extrusionOk="0" h="296545" w="205105">
                <a:moveTo>
                  <a:pt x="102394" y="0"/>
                </a:moveTo>
                <a:lnTo>
                  <a:pt x="59122" y="6423"/>
                </a:lnTo>
                <a:lnTo>
                  <a:pt x="26954" y="24893"/>
                </a:lnTo>
                <a:lnTo>
                  <a:pt x="6908" y="54205"/>
                </a:lnTo>
                <a:lnTo>
                  <a:pt x="0" y="93159"/>
                </a:lnTo>
                <a:lnTo>
                  <a:pt x="0" y="203208"/>
                </a:lnTo>
                <a:lnTo>
                  <a:pt x="6908" y="242165"/>
                </a:lnTo>
                <a:lnTo>
                  <a:pt x="26954" y="271485"/>
                </a:lnTo>
                <a:lnTo>
                  <a:pt x="59122" y="289961"/>
                </a:lnTo>
                <a:lnTo>
                  <a:pt x="102394" y="296388"/>
                </a:lnTo>
                <a:lnTo>
                  <a:pt x="145685" y="289961"/>
                </a:lnTo>
                <a:lnTo>
                  <a:pt x="177862" y="271485"/>
                </a:lnTo>
                <a:lnTo>
                  <a:pt x="179234" y="269478"/>
                </a:lnTo>
                <a:lnTo>
                  <a:pt x="102394" y="269478"/>
                </a:lnTo>
                <a:lnTo>
                  <a:pt x="71264" y="264999"/>
                </a:lnTo>
                <a:lnTo>
                  <a:pt x="48187" y="252010"/>
                </a:lnTo>
                <a:lnTo>
                  <a:pt x="33842" y="231188"/>
                </a:lnTo>
                <a:lnTo>
                  <a:pt x="28910" y="203208"/>
                </a:lnTo>
                <a:lnTo>
                  <a:pt x="28910" y="93159"/>
                </a:lnTo>
                <a:lnTo>
                  <a:pt x="33842" y="65188"/>
                </a:lnTo>
                <a:lnTo>
                  <a:pt x="48187" y="44365"/>
                </a:lnTo>
                <a:lnTo>
                  <a:pt x="71264" y="31371"/>
                </a:lnTo>
                <a:lnTo>
                  <a:pt x="102394" y="26889"/>
                </a:lnTo>
                <a:lnTo>
                  <a:pt x="179227" y="26889"/>
                </a:lnTo>
                <a:lnTo>
                  <a:pt x="177862" y="24893"/>
                </a:lnTo>
                <a:lnTo>
                  <a:pt x="145685" y="6423"/>
                </a:lnTo>
                <a:lnTo>
                  <a:pt x="102394" y="0"/>
                </a:lnTo>
                <a:close/>
              </a:path>
              <a:path extrusionOk="0" h="296545" w="205105">
                <a:moveTo>
                  <a:pt x="179227" y="26889"/>
                </a:moveTo>
                <a:lnTo>
                  <a:pt x="102394" y="26889"/>
                </a:lnTo>
                <a:lnTo>
                  <a:pt x="133476" y="31371"/>
                </a:lnTo>
                <a:lnTo>
                  <a:pt x="156415" y="44365"/>
                </a:lnTo>
                <a:lnTo>
                  <a:pt x="170615" y="65188"/>
                </a:lnTo>
                <a:lnTo>
                  <a:pt x="175481" y="93159"/>
                </a:lnTo>
                <a:lnTo>
                  <a:pt x="175481" y="203208"/>
                </a:lnTo>
                <a:lnTo>
                  <a:pt x="170615" y="231188"/>
                </a:lnTo>
                <a:lnTo>
                  <a:pt x="156415" y="252010"/>
                </a:lnTo>
                <a:lnTo>
                  <a:pt x="133476" y="264999"/>
                </a:lnTo>
                <a:lnTo>
                  <a:pt x="102394" y="269478"/>
                </a:lnTo>
                <a:lnTo>
                  <a:pt x="179234" y="269478"/>
                </a:lnTo>
                <a:lnTo>
                  <a:pt x="197912" y="242165"/>
                </a:lnTo>
                <a:lnTo>
                  <a:pt x="204820" y="203208"/>
                </a:lnTo>
                <a:lnTo>
                  <a:pt x="204820" y="93159"/>
                </a:lnTo>
                <a:lnTo>
                  <a:pt x="197912" y="54205"/>
                </a:lnTo>
                <a:lnTo>
                  <a:pt x="179227" y="268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1" name="Google Shape;501;p30"/>
          <p:cNvSpPr/>
          <p:nvPr/>
        </p:nvSpPr>
        <p:spPr>
          <a:xfrm>
            <a:off x="16893694" y="4341050"/>
            <a:ext cx="134620" cy="285750"/>
          </a:xfrm>
          <a:custGeom>
            <a:rect b="b" l="l" r="r" t="t"/>
            <a:pathLst>
              <a:path extrusionOk="0" h="285750" w="134619">
                <a:moveTo>
                  <a:pt x="134142" y="35339"/>
                </a:moveTo>
                <a:lnTo>
                  <a:pt x="104813" y="35339"/>
                </a:lnTo>
                <a:lnTo>
                  <a:pt x="104813" y="283143"/>
                </a:lnTo>
                <a:lnTo>
                  <a:pt x="106834" y="285143"/>
                </a:lnTo>
                <a:lnTo>
                  <a:pt x="132111" y="285143"/>
                </a:lnTo>
                <a:lnTo>
                  <a:pt x="134142" y="283143"/>
                </a:lnTo>
                <a:lnTo>
                  <a:pt x="134142" y="35339"/>
                </a:lnTo>
                <a:close/>
              </a:path>
              <a:path extrusionOk="0" h="285750" w="134619">
                <a:moveTo>
                  <a:pt x="132111" y="0"/>
                </a:moveTo>
                <a:lnTo>
                  <a:pt x="111253" y="0"/>
                </a:lnTo>
                <a:lnTo>
                  <a:pt x="107619" y="1193"/>
                </a:lnTo>
                <a:lnTo>
                  <a:pt x="6010" y="58228"/>
                </a:lnTo>
                <a:lnTo>
                  <a:pt x="1204" y="61034"/>
                </a:lnTo>
                <a:lnTo>
                  <a:pt x="0" y="64259"/>
                </a:lnTo>
                <a:lnTo>
                  <a:pt x="2408" y="68678"/>
                </a:lnTo>
                <a:lnTo>
                  <a:pt x="8439" y="79515"/>
                </a:lnTo>
                <a:lnTo>
                  <a:pt x="11245" y="84342"/>
                </a:lnTo>
                <a:lnTo>
                  <a:pt x="14837" y="85138"/>
                </a:lnTo>
                <a:lnTo>
                  <a:pt x="20072" y="82322"/>
                </a:lnTo>
                <a:lnTo>
                  <a:pt x="104813" y="35339"/>
                </a:lnTo>
                <a:lnTo>
                  <a:pt x="134142" y="35339"/>
                </a:lnTo>
                <a:lnTo>
                  <a:pt x="134142" y="1989"/>
                </a:lnTo>
                <a:lnTo>
                  <a:pt x="132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30"/>
          <p:cNvSpPr/>
          <p:nvPr/>
        </p:nvSpPr>
        <p:spPr>
          <a:xfrm>
            <a:off x="17070413" y="4341050"/>
            <a:ext cx="192405" cy="285750"/>
          </a:xfrm>
          <a:custGeom>
            <a:rect b="b" l="l" r="r" t="t"/>
            <a:pathLst>
              <a:path extrusionOk="0" h="285750" w="192405">
                <a:moveTo>
                  <a:pt x="189973" y="0"/>
                </a:moveTo>
                <a:lnTo>
                  <a:pt x="1612" y="0"/>
                </a:lnTo>
                <a:lnTo>
                  <a:pt x="0" y="1989"/>
                </a:lnTo>
                <a:lnTo>
                  <a:pt x="0" y="25297"/>
                </a:lnTo>
                <a:lnTo>
                  <a:pt x="1612" y="27297"/>
                </a:lnTo>
                <a:lnTo>
                  <a:pt x="159073" y="27297"/>
                </a:lnTo>
                <a:lnTo>
                  <a:pt x="47422" y="277122"/>
                </a:lnTo>
                <a:lnTo>
                  <a:pt x="45391" y="282336"/>
                </a:lnTo>
                <a:lnTo>
                  <a:pt x="46605" y="285143"/>
                </a:lnTo>
                <a:lnTo>
                  <a:pt x="74301" y="285143"/>
                </a:lnTo>
                <a:lnTo>
                  <a:pt x="76332" y="284347"/>
                </a:lnTo>
                <a:lnTo>
                  <a:pt x="79138" y="277928"/>
                </a:lnTo>
                <a:lnTo>
                  <a:pt x="190402" y="27297"/>
                </a:lnTo>
                <a:lnTo>
                  <a:pt x="191575" y="23287"/>
                </a:lnTo>
                <a:lnTo>
                  <a:pt x="192402" y="19674"/>
                </a:lnTo>
                <a:lnTo>
                  <a:pt x="192402" y="2816"/>
                </a:lnTo>
                <a:lnTo>
                  <a:pt x="1899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3" name="Google Shape;503;p30"/>
          <p:cNvSpPr/>
          <p:nvPr/>
        </p:nvSpPr>
        <p:spPr>
          <a:xfrm>
            <a:off x="15884131" y="6282122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892" y="80322"/>
                </a:moveTo>
                <a:lnTo>
                  <a:pt x="80428" y="80322"/>
                </a:lnTo>
                <a:lnTo>
                  <a:pt x="80428" y="281111"/>
                </a:lnTo>
                <a:lnTo>
                  <a:pt x="84449" y="285132"/>
                </a:lnTo>
                <a:lnTo>
                  <a:pt x="141871" y="285132"/>
                </a:lnTo>
                <a:lnTo>
                  <a:pt x="145892" y="281111"/>
                </a:lnTo>
                <a:lnTo>
                  <a:pt x="145892" y="80322"/>
                </a:lnTo>
                <a:close/>
              </a:path>
              <a:path extrusionOk="0" h="285750" w="146050">
                <a:moveTo>
                  <a:pt x="141871" y="0"/>
                </a:moveTo>
                <a:lnTo>
                  <a:pt x="98093" y="0"/>
                </a:lnTo>
                <a:lnTo>
                  <a:pt x="90459" y="1989"/>
                </a:lnTo>
                <a:lnTo>
                  <a:pt x="83245" y="6408"/>
                </a:lnTo>
                <a:lnTo>
                  <a:pt x="10535" y="48595"/>
                </a:lnTo>
                <a:lnTo>
                  <a:pt x="3818" y="53220"/>
                </a:lnTo>
                <a:lnTo>
                  <a:pt x="366" y="57962"/>
                </a:lnTo>
                <a:lnTo>
                  <a:pt x="0" y="63539"/>
                </a:lnTo>
                <a:lnTo>
                  <a:pt x="2535" y="70668"/>
                </a:lnTo>
                <a:lnTo>
                  <a:pt x="16598" y="95976"/>
                </a:lnTo>
                <a:lnTo>
                  <a:pt x="21335" y="102452"/>
                </a:lnTo>
                <a:lnTo>
                  <a:pt x="27087" y="105659"/>
                </a:lnTo>
                <a:lnTo>
                  <a:pt x="33817" y="105626"/>
                </a:lnTo>
                <a:lnTo>
                  <a:pt x="41487" y="102384"/>
                </a:lnTo>
                <a:lnTo>
                  <a:pt x="80428" y="80322"/>
                </a:lnTo>
                <a:lnTo>
                  <a:pt x="145892" y="80322"/>
                </a:lnTo>
                <a:lnTo>
                  <a:pt x="145892" y="3989"/>
                </a:lnTo>
                <a:lnTo>
                  <a:pt x="14187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4" name="Google Shape;504;p30"/>
          <p:cNvSpPr/>
          <p:nvPr/>
        </p:nvSpPr>
        <p:spPr>
          <a:xfrm>
            <a:off x="16072716" y="6502210"/>
            <a:ext cx="67495" cy="68259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5" name="Google Shape;505;p30"/>
          <p:cNvSpPr/>
          <p:nvPr/>
        </p:nvSpPr>
        <p:spPr>
          <a:xfrm>
            <a:off x="16170008" y="6282122"/>
            <a:ext cx="218440" cy="291465"/>
          </a:xfrm>
          <a:custGeom>
            <a:rect b="b" l="l" r="r" t="t"/>
            <a:pathLst>
              <a:path extrusionOk="0" h="291465" w="218440">
                <a:moveTo>
                  <a:pt x="49826" y="190829"/>
                </a:moveTo>
                <a:lnTo>
                  <a:pt x="11561" y="203993"/>
                </a:lnTo>
                <a:lnTo>
                  <a:pt x="0" y="217346"/>
                </a:lnTo>
                <a:lnTo>
                  <a:pt x="1551" y="224904"/>
                </a:lnTo>
                <a:lnTo>
                  <a:pt x="17812" y="253888"/>
                </a:lnTo>
                <a:lnTo>
                  <a:pt x="41944" y="274591"/>
                </a:lnTo>
                <a:lnTo>
                  <a:pt x="73986" y="287012"/>
                </a:lnTo>
                <a:lnTo>
                  <a:pt x="113977" y="291153"/>
                </a:lnTo>
                <a:lnTo>
                  <a:pt x="136793" y="289423"/>
                </a:lnTo>
                <a:lnTo>
                  <a:pt x="174921" y="275573"/>
                </a:lnTo>
                <a:lnTo>
                  <a:pt x="202422" y="248765"/>
                </a:lnTo>
                <a:lnTo>
                  <a:pt x="211395" y="231343"/>
                </a:lnTo>
                <a:lnTo>
                  <a:pt x="112385" y="231343"/>
                </a:lnTo>
                <a:lnTo>
                  <a:pt x="94277" y="229596"/>
                </a:lnTo>
                <a:lnTo>
                  <a:pt x="80499" y="224307"/>
                </a:lnTo>
                <a:lnTo>
                  <a:pt x="70408" y="215405"/>
                </a:lnTo>
                <a:lnTo>
                  <a:pt x="63361" y="202821"/>
                </a:lnTo>
                <a:lnTo>
                  <a:pt x="59667" y="195700"/>
                </a:lnTo>
                <a:lnTo>
                  <a:pt x="55353" y="191753"/>
                </a:lnTo>
                <a:lnTo>
                  <a:pt x="49826" y="190829"/>
                </a:lnTo>
                <a:close/>
              </a:path>
              <a:path extrusionOk="0" h="291465" w="218440">
                <a:moveTo>
                  <a:pt x="202341" y="0"/>
                </a:moveTo>
                <a:lnTo>
                  <a:pt x="49330" y="0"/>
                </a:lnTo>
                <a:lnTo>
                  <a:pt x="37847" y="1150"/>
                </a:lnTo>
                <a:lnTo>
                  <a:pt x="30093" y="5007"/>
                </a:lnTo>
                <a:lnTo>
                  <a:pt x="25424" y="12183"/>
                </a:lnTo>
                <a:lnTo>
                  <a:pt x="23194" y="23287"/>
                </a:lnTo>
                <a:lnTo>
                  <a:pt x="11163" y="140561"/>
                </a:lnTo>
                <a:lnTo>
                  <a:pt x="11323" y="149092"/>
                </a:lnTo>
                <a:lnTo>
                  <a:pt x="13882" y="154958"/>
                </a:lnTo>
                <a:lnTo>
                  <a:pt x="19302" y="158342"/>
                </a:lnTo>
                <a:lnTo>
                  <a:pt x="28042" y="159429"/>
                </a:lnTo>
                <a:lnTo>
                  <a:pt x="111988" y="159429"/>
                </a:lnTo>
                <a:lnTo>
                  <a:pt x="127359" y="161769"/>
                </a:lnTo>
                <a:lnTo>
                  <a:pt x="139279" y="168514"/>
                </a:lnTo>
                <a:lnTo>
                  <a:pt x="146987" y="179250"/>
                </a:lnTo>
                <a:lnTo>
                  <a:pt x="149725" y="193564"/>
                </a:lnTo>
                <a:lnTo>
                  <a:pt x="147053" y="209800"/>
                </a:lnTo>
                <a:lnTo>
                  <a:pt x="139489" y="221638"/>
                </a:lnTo>
                <a:lnTo>
                  <a:pt x="127708" y="228884"/>
                </a:lnTo>
                <a:lnTo>
                  <a:pt x="112385" y="231343"/>
                </a:lnTo>
                <a:lnTo>
                  <a:pt x="211395" y="231343"/>
                </a:lnTo>
                <a:lnTo>
                  <a:pt x="216281" y="214431"/>
                </a:lnTo>
                <a:lnTo>
                  <a:pt x="217934" y="195700"/>
                </a:lnTo>
                <a:lnTo>
                  <a:pt x="217854" y="192779"/>
                </a:lnTo>
                <a:lnTo>
                  <a:pt x="203787" y="141627"/>
                </a:lnTo>
                <a:lnTo>
                  <a:pt x="160980" y="108181"/>
                </a:lnTo>
                <a:lnTo>
                  <a:pt x="117192" y="101609"/>
                </a:lnTo>
                <a:lnTo>
                  <a:pt x="80229" y="101609"/>
                </a:lnTo>
                <a:lnTo>
                  <a:pt x="84282" y="59422"/>
                </a:lnTo>
                <a:lnTo>
                  <a:pt x="202341" y="59422"/>
                </a:lnTo>
                <a:lnTo>
                  <a:pt x="206362" y="55401"/>
                </a:lnTo>
                <a:lnTo>
                  <a:pt x="206362" y="3989"/>
                </a:lnTo>
                <a:lnTo>
                  <a:pt x="20234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6" name="Google Shape;506;p30"/>
          <p:cNvSpPr/>
          <p:nvPr/>
        </p:nvSpPr>
        <p:spPr>
          <a:xfrm>
            <a:off x="16418466" y="6276070"/>
            <a:ext cx="220979" cy="297815"/>
          </a:xfrm>
          <a:custGeom>
            <a:rect b="b" l="l" r="r" t="t"/>
            <a:pathLst>
              <a:path extrusionOk="0" h="297815" w="220980">
                <a:moveTo>
                  <a:pt x="48912" y="196144"/>
                </a:moveTo>
                <a:lnTo>
                  <a:pt x="11442" y="208873"/>
                </a:lnTo>
                <a:lnTo>
                  <a:pt x="0" y="222742"/>
                </a:lnTo>
                <a:lnTo>
                  <a:pt x="1432" y="229731"/>
                </a:lnTo>
                <a:lnTo>
                  <a:pt x="17764" y="259260"/>
                </a:lnTo>
                <a:lnTo>
                  <a:pt x="42041" y="280344"/>
                </a:lnTo>
                <a:lnTo>
                  <a:pt x="74222" y="292991"/>
                </a:lnTo>
                <a:lnTo>
                  <a:pt x="114266" y="297205"/>
                </a:lnTo>
                <a:lnTo>
                  <a:pt x="160561" y="291084"/>
                </a:lnTo>
                <a:lnTo>
                  <a:pt x="193857" y="273520"/>
                </a:lnTo>
                <a:lnTo>
                  <a:pt x="213968" y="245716"/>
                </a:lnTo>
                <a:lnTo>
                  <a:pt x="215350" y="238170"/>
                </a:lnTo>
                <a:lnTo>
                  <a:pt x="112256" y="238170"/>
                </a:lnTo>
                <a:lnTo>
                  <a:pt x="93237" y="236464"/>
                </a:lnTo>
                <a:lnTo>
                  <a:pt x="79377" y="231144"/>
                </a:lnTo>
                <a:lnTo>
                  <a:pt x="69507" y="221905"/>
                </a:lnTo>
                <a:lnTo>
                  <a:pt x="62456" y="208443"/>
                </a:lnTo>
                <a:lnTo>
                  <a:pt x="58736" y="201285"/>
                </a:lnTo>
                <a:lnTo>
                  <a:pt x="54425" y="197209"/>
                </a:lnTo>
                <a:lnTo>
                  <a:pt x="48912" y="196144"/>
                </a:lnTo>
                <a:close/>
              </a:path>
              <a:path extrusionOk="0" h="297815" w="220980">
                <a:moveTo>
                  <a:pt x="207376" y="59066"/>
                </a:moveTo>
                <a:lnTo>
                  <a:pt x="110664" y="59066"/>
                </a:lnTo>
                <a:lnTo>
                  <a:pt x="126170" y="60942"/>
                </a:lnTo>
                <a:lnTo>
                  <a:pt x="137201" y="66543"/>
                </a:lnTo>
                <a:lnTo>
                  <a:pt x="143793" y="75830"/>
                </a:lnTo>
                <a:lnTo>
                  <a:pt x="145982" y="88761"/>
                </a:lnTo>
                <a:lnTo>
                  <a:pt x="143397" y="101481"/>
                </a:lnTo>
                <a:lnTo>
                  <a:pt x="136145" y="110658"/>
                </a:lnTo>
                <a:lnTo>
                  <a:pt x="124982" y="116220"/>
                </a:lnTo>
                <a:lnTo>
                  <a:pt x="110664" y="118090"/>
                </a:lnTo>
                <a:lnTo>
                  <a:pt x="74498" y="118090"/>
                </a:lnTo>
                <a:lnTo>
                  <a:pt x="70498" y="122111"/>
                </a:lnTo>
                <a:lnTo>
                  <a:pt x="70498" y="171921"/>
                </a:lnTo>
                <a:lnTo>
                  <a:pt x="74498" y="175523"/>
                </a:lnTo>
                <a:lnTo>
                  <a:pt x="118716" y="175523"/>
                </a:lnTo>
                <a:lnTo>
                  <a:pt x="133458" y="177483"/>
                </a:lnTo>
                <a:lnTo>
                  <a:pt x="143992" y="183362"/>
                </a:lnTo>
                <a:lnTo>
                  <a:pt x="150314" y="193153"/>
                </a:lnTo>
                <a:lnTo>
                  <a:pt x="152422" y="206852"/>
                </a:lnTo>
                <a:lnTo>
                  <a:pt x="149933" y="220558"/>
                </a:lnTo>
                <a:lnTo>
                  <a:pt x="142438" y="230345"/>
                </a:lnTo>
                <a:lnTo>
                  <a:pt x="129893" y="236214"/>
                </a:lnTo>
                <a:lnTo>
                  <a:pt x="112256" y="238170"/>
                </a:lnTo>
                <a:lnTo>
                  <a:pt x="215350" y="238170"/>
                </a:lnTo>
                <a:lnTo>
                  <a:pt x="220713" y="208873"/>
                </a:lnTo>
                <a:lnTo>
                  <a:pt x="218296" y="187039"/>
                </a:lnTo>
                <a:lnTo>
                  <a:pt x="211022" y="168557"/>
                </a:lnTo>
                <a:lnTo>
                  <a:pt x="198856" y="153464"/>
                </a:lnTo>
                <a:lnTo>
                  <a:pt x="181761" y="141796"/>
                </a:lnTo>
                <a:lnTo>
                  <a:pt x="194930" y="130872"/>
                </a:lnTo>
                <a:lnTo>
                  <a:pt x="204330" y="117347"/>
                </a:lnTo>
                <a:lnTo>
                  <a:pt x="209967" y="101183"/>
                </a:lnTo>
                <a:lnTo>
                  <a:pt x="211844" y="82343"/>
                </a:lnTo>
                <a:lnTo>
                  <a:pt x="207376" y="59066"/>
                </a:lnTo>
                <a:close/>
              </a:path>
              <a:path extrusionOk="0" h="297815" w="220980">
                <a:moveTo>
                  <a:pt x="114266" y="0"/>
                </a:moveTo>
                <a:lnTo>
                  <a:pt x="74012" y="4217"/>
                </a:lnTo>
                <a:lnTo>
                  <a:pt x="19273" y="37963"/>
                </a:lnTo>
                <a:lnTo>
                  <a:pt x="1996" y="74487"/>
                </a:lnTo>
                <a:lnTo>
                  <a:pt x="3164" y="80348"/>
                </a:lnTo>
                <a:lnTo>
                  <a:pt x="6976" y="85000"/>
                </a:lnTo>
                <a:lnTo>
                  <a:pt x="13473" y="88363"/>
                </a:lnTo>
                <a:lnTo>
                  <a:pt x="43588" y="99222"/>
                </a:lnTo>
                <a:lnTo>
                  <a:pt x="51085" y="100581"/>
                </a:lnTo>
                <a:lnTo>
                  <a:pt x="56590" y="99571"/>
                </a:lnTo>
                <a:lnTo>
                  <a:pt x="60818" y="95772"/>
                </a:lnTo>
                <a:lnTo>
                  <a:pt x="64488" y="88761"/>
                </a:lnTo>
                <a:lnTo>
                  <a:pt x="71183" y="75150"/>
                </a:lnTo>
                <a:lnTo>
                  <a:pt x="80182" y="65939"/>
                </a:lnTo>
                <a:lnTo>
                  <a:pt x="92878" y="60715"/>
                </a:lnTo>
                <a:lnTo>
                  <a:pt x="110664" y="59066"/>
                </a:lnTo>
                <a:lnTo>
                  <a:pt x="207376" y="59066"/>
                </a:lnTo>
                <a:lnTo>
                  <a:pt x="205243" y="47955"/>
                </a:lnTo>
                <a:lnTo>
                  <a:pt x="186108" y="22041"/>
                </a:lnTo>
                <a:lnTo>
                  <a:pt x="155447" y="5692"/>
                </a:lnTo>
                <a:lnTo>
                  <a:pt x="11426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7" name="Google Shape;507;p30"/>
          <p:cNvSpPr/>
          <p:nvPr/>
        </p:nvSpPr>
        <p:spPr>
          <a:xfrm>
            <a:off x="16668664" y="6276070"/>
            <a:ext cx="212090" cy="291465"/>
          </a:xfrm>
          <a:custGeom>
            <a:rect b="b" l="l" r="r" t="t"/>
            <a:pathLst>
              <a:path extrusionOk="0" h="291465" w="212090">
                <a:moveTo>
                  <a:pt x="206210" y="59851"/>
                </a:moveTo>
                <a:lnTo>
                  <a:pt x="108017" y="59851"/>
                </a:lnTo>
                <a:lnTo>
                  <a:pt x="123037" y="62544"/>
                </a:lnTo>
                <a:lnTo>
                  <a:pt x="134561" y="69946"/>
                </a:lnTo>
                <a:lnTo>
                  <a:pt x="141946" y="81041"/>
                </a:lnTo>
                <a:lnTo>
                  <a:pt x="144550" y="94813"/>
                </a:lnTo>
                <a:lnTo>
                  <a:pt x="143265" y="104907"/>
                </a:lnTo>
                <a:lnTo>
                  <a:pt x="119271" y="135268"/>
                </a:lnTo>
                <a:lnTo>
                  <a:pt x="77107" y="154654"/>
                </a:lnTo>
                <a:lnTo>
                  <a:pt x="61372" y="161376"/>
                </a:lnTo>
                <a:lnTo>
                  <a:pt x="25276" y="184339"/>
                </a:lnTo>
                <a:lnTo>
                  <a:pt x="1577" y="225809"/>
                </a:lnTo>
                <a:lnTo>
                  <a:pt x="0" y="244191"/>
                </a:lnTo>
                <a:lnTo>
                  <a:pt x="0" y="287164"/>
                </a:lnTo>
                <a:lnTo>
                  <a:pt x="3601" y="291195"/>
                </a:lnTo>
                <a:lnTo>
                  <a:pt x="202402" y="291195"/>
                </a:lnTo>
                <a:lnTo>
                  <a:pt x="206423" y="287164"/>
                </a:lnTo>
                <a:lnTo>
                  <a:pt x="206423" y="236181"/>
                </a:lnTo>
                <a:lnTo>
                  <a:pt x="202402" y="232160"/>
                </a:lnTo>
                <a:lnTo>
                  <a:pt x="67861" y="232160"/>
                </a:lnTo>
                <a:lnTo>
                  <a:pt x="67861" y="224108"/>
                </a:lnTo>
                <a:lnTo>
                  <a:pt x="104782" y="206852"/>
                </a:lnTo>
                <a:lnTo>
                  <a:pt x="133120" y="194811"/>
                </a:lnTo>
                <a:lnTo>
                  <a:pt x="175295" y="170879"/>
                </a:lnTo>
                <a:lnTo>
                  <a:pt x="206318" y="130642"/>
                </a:lnTo>
                <a:lnTo>
                  <a:pt x="212045" y="91997"/>
                </a:lnTo>
                <a:lnTo>
                  <a:pt x="210321" y="73465"/>
                </a:lnTo>
                <a:lnTo>
                  <a:pt x="206210" y="59851"/>
                </a:lnTo>
                <a:close/>
              </a:path>
              <a:path extrusionOk="0" h="291465" w="212090">
                <a:moveTo>
                  <a:pt x="110405" y="0"/>
                </a:moveTo>
                <a:lnTo>
                  <a:pt x="42846" y="16871"/>
                </a:lnTo>
                <a:lnTo>
                  <a:pt x="2397" y="67495"/>
                </a:lnTo>
                <a:lnTo>
                  <a:pt x="737" y="74487"/>
                </a:lnTo>
                <a:lnTo>
                  <a:pt x="1829" y="80348"/>
                </a:lnTo>
                <a:lnTo>
                  <a:pt x="5713" y="85000"/>
                </a:lnTo>
                <a:lnTo>
                  <a:pt x="12428" y="88363"/>
                </a:lnTo>
                <a:lnTo>
                  <a:pt x="43370" y="99620"/>
                </a:lnTo>
                <a:lnTo>
                  <a:pt x="50528" y="101265"/>
                </a:lnTo>
                <a:lnTo>
                  <a:pt x="55762" y="100421"/>
                </a:lnTo>
                <a:lnTo>
                  <a:pt x="60015" y="96569"/>
                </a:lnTo>
                <a:lnTo>
                  <a:pt x="64228" y="89191"/>
                </a:lnTo>
                <a:lnTo>
                  <a:pt x="71746" y="76297"/>
                </a:lnTo>
                <a:lnTo>
                  <a:pt x="81595" y="67135"/>
                </a:lnTo>
                <a:lnTo>
                  <a:pt x="93708" y="61666"/>
                </a:lnTo>
                <a:lnTo>
                  <a:pt x="108017" y="59851"/>
                </a:lnTo>
                <a:lnTo>
                  <a:pt x="206210" y="59851"/>
                </a:lnTo>
                <a:lnTo>
                  <a:pt x="205169" y="56401"/>
                </a:lnTo>
                <a:lnTo>
                  <a:pt x="169668" y="14930"/>
                </a:lnTo>
                <a:lnTo>
                  <a:pt x="132475" y="1661"/>
                </a:lnTo>
                <a:lnTo>
                  <a:pt x="11040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8" name="Google Shape;508;p30"/>
          <p:cNvSpPr/>
          <p:nvPr/>
        </p:nvSpPr>
        <p:spPr>
          <a:xfrm>
            <a:off x="16908605" y="6502210"/>
            <a:ext cx="67463" cy="68259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9" name="Google Shape;509;p30"/>
          <p:cNvSpPr/>
          <p:nvPr/>
        </p:nvSpPr>
        <p:spPr>
          <a:xfrm>
            <a:off x="17006989" y="6276070"/>
            <a:ext cx="224154" cy="297815"/>
          </a:xfrm>
          <a:custGeom>
            <a:rect b="b" l="l" r="r" t="t"/>
            <a:pathLst>
              <a:path extrusionOk="0" h="297815" w="224155">
                <a:moveTo>
                  <a:pt x="112038" y="0"/>
                </a:moveTo>
                <a:lnTo>
                  <a:pt x="64211" y="7205"/>
                </a:lnTo>
                <a:lnTo>
                  <a:pt x="29067" y="28119"/>
                </a:lnTo>
                <a:lnTo>
                  <a:pt x="7398" y="61684"/>
                </a:lnTo>
                <a:lnTo>
                  <a:pt x="65" y="106447"/>
                </a:lnTo>
                <a:lnTo>
                  <a:pt x="0" y="190392"/>
                </a:lnTo>
                <a:lnTo>
                  <a:pt x="7343" y="235547"/>
                </a:lnTo>
                <a:lnTo>
                  <a:pt x="28917" y="269101"/>
                </a:lnTo>
                <a:lnTo>
                  <a:pt x="64043" y="290004"/>
                </a:lnTo>
                <a:lnTo>
                  <a:pt x="112038" y="297205"/>
                </a:lnTo>
                <a:lnTo>
                  <a:pt x="159195" y="290710"/>
                </a:lnTo>
                <a:lnTo>
                  <a:pt x="194418" y="272055"/>
                </a:lnTo>
                <a:lnTo>
                  <a:pt x="216462" y="242487"/>
                </a:lnTo>
                <a:lnTo>
                  <a:pt x="217301" y="238170"/>
                </a:lnTo>
                <a:lnTo>
                  <a:pt x="112038" y="238170"/>
                </a:lnTo>
                <a:lnTo>
                  <a:pt x="91480" y="235386"/>
                </a:lnTo>
                <a:lnTo>
                  <a:pt x="76798" y="227031"/>
                </a:lnTo>
                <a:lnTo>
                  <a:pt x="67991" y="213101"/>
                </a:lnTo>
                <a:lnTo>
                  <a:pt x="65055" y="193596"/>
                </a:lnTo>
                <a:lnTo>
                  <a:pt x="65055" y="175512"/>
                </a:lnTo>
                <a:lnTo>
                  <a:pt x="74081" y="172651"/>
                </a:lnTo>
                <a:lnTo>
                  <a:pt x="84926" y="170655"/>
                </a:lnTo>
                <a:lnTo>
                  <a:pt x="97582" y="169486"/>
                </a:lnTo>
                <a:lnTo>
                  <a:pt x="112038" y="169104"/>
                </a:lnTo>
                <a:lnTo>
                  <a:pt x="218425" y="169104"/>
                </a:lnTo>
                <a:lnTo>
                  <a:pt x="217316" y="162417"/>
                </a:lnTo>
                <a:lnTo>
                  <a:pt x="197026" y="133298"/>
                </a:lnTo>
                <a:lnTo>
                  <a:pt x="163255" y="115854"/>
                </a:lnTo>
                <a:lnTo>
                  <a:pt x="155294" y="114876"/>
                </a:lnTo>
                <a:lnTo>
                  <a:pt x="65055" y="114876"/>
                </a:lnTo>
                <a:lnTo>
                  <a:pt x="65055" y="106447"/>
                </a:lnTo>
                <a:lnTo>
                  <a:pt x="67997" y="86117"/>
                </a:lnTo>
                <a:lnTo>
                  <a:pt x="76848" y="71550"/>
                </a:lnTo>
                <a:lnTo>
                  <a:pt x="91648" y="62782"/>
                </a:lnTo>
                <a:lnTo>
                  <a:pt x="112436" y="59851"/>
                </a:lnTo>
                <a:lnTo>
                  <a:pt x="216817" y="59851"/>
                </a:lnTo>
                <a:lnTo>
                  <a:pt x="203539" y="36090"/>
                </a:lnTo>
                <a:lnTo>
                  <a:pt x="180412" y="16015"/>
                </a:lnTo>
                <a:lnTo>
                  <a:pt x="149908" y="3997"/>
                </a:lnTo>
                <a:lnTo>
                  <a:pt x="112038" y="0"/>
                </a:lnTo>
                <a:close/>
              </a:path>
              <a:path extrusionOk="0" h="297815" w="224155">
                <a:moveTo>
                  <a:pt x="218425" y="169104"/>
                </a:moveTo>
                <a:lnTo>
                  <a:pt x="112038" y="169104"/>
                </a:lnTo>
                <a:lnTo>
                  <a:pt x="133624" y="171165"/>
                </a:lnTo>
                <a:lnTo>
                  <a:pt x="148199" y="177477"/>
                </a:lnTo>
                <a:lnTo>
                  <a:pt x="156445" y="188236"/>
                </a:lnTo>
                <a:lnTo>
                  <a:pt x="159042" y="203637"/>
                </a:lnTo>
                <a:lnTo>
                  <a:pt x="156103" y="218694"/>
                </a:lnTo>
                <a:lnTo>
                  <a:pt x="147288" y="229491"/>
                </a:lnTo>
                <a:lnTo>
                  <a:pt x="132599" y="235995"/>
                </a:lnTo>
                <a:lnTo>
                  <a:pt x="112038" y="238170"/>
                </a:lnTo>
                <a:lnTo>
                  <a:pt x="217301" y="238170"/>
                </a:lnTo>
                <a:lnTo>
                  <a:pt x="224087" y="203250"/>
                </a:lnTo>
                <a:lnTo>
                  <a:pt x="218425" y="169104"/>
                </a:lnTo>
                <a:close/>
              </a:path>
              <a:path extrusionOk="0" h="297815" w="224155">
                <a:moveTo>
                  <a:pt x="116038" y="110049"/>
                </a:moveTo>
                <a:lnTo>
                  <a:pt x="101577" y="110354"/>
                </a:lnTo>
                <a:lnTo>
                  <a:pt x="88289" y="111264"/>
                </a:lnTo>
                <a:lnTo>
                  <a:pt x="76130" y="112774"/>
                </a:lnTo>
                <a:lnTo>
                  <a:pt x="65055" y="114876"/>
                </a:lnTo>
                <a:lnTo>
                  <a:pt x="155294" y="114876"/>
                </a:lnTo>
                <a:lnTo>
                  <a:pt x="116038" y="110049"/>
                </a:lnTo>
                <a:close/>
              </a:path>
              <a:path extrusionOk="0" h="297815" w="224155">
                <a:moveTo>
                  <a:pt x="216817" y="59851"/>
                </a:moveTo>
                <a:lnTo>
                  <a:pt x="112436" y="59851"/>
                </a:lnTo>
                <a:lnTo>
                  <a:pt x="128708" y="61438"/>
                </a:lnTo>
                <a:lnTo>
                  <a:pt x="141964" y="66225"/>
                </a:lnTo>
                <a:lnTo>
                  <a:pt x="152204" y="74252"/>
                </a:lnTo>
                <a:lnTo>
                  <a:pt x="159429" y="85557"/>
                </a:lnTo>
                <a:lnTo>
                  <a:pt x="163322" y="92721"/>
                </a:lnTo>
                <a:lnTo>
                  <a:pt x="167625" y="96807"/>
                </a:lnTo>
                <a:lnTo>
                  <a:pt x="209239" y="85159"/>
                </a:lnTo>
                <a:lnTo>
                  <a:pt x="221377" y="71652"/>
                </a:lnTo>
                <a:lnTo>
                  <a:pt x="219281" y="64259"/>
                </a:lnTo>
                <a:lnTo>
                  <a:pt x="216817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0" name="Google Shape;510;p30"/>
          <p:cNvSpPr/>
          <p:nvPr/>
        </p:nvSpPr>
        <p:spPr>
          <a:xfrm>
            <a:off x="17265391" y="6276070"/>
            <a:ext cx="224154" cy="297815"/>
          </a:xfrm>
          <a:custGeom>
            <a:rect b="b" l="l" r="r" t="t"/>
            <a:pathLst>
              <a:path extrusionOk="0" h="297815" w="224155">
                <a:moveTo>
                  <a:pt x="112069" y="0"/>
                </a:moveTo>
                <a:lnTo>
                  <a:pt x="64220" y="7205"/>
                </a:lnTo>
                <a:lnTo>
                  <a:pt x="29067" y="28119"/>
                </a:lnTo>
                <a:lnTo>
                  <a:pt x="7398" y="61684"/>
                </a:lnTo>
                <a:lnTo>
                  <a:pt x="65" y="106447"/>
                </a:lnTo>
                <a:lnTo>
                  <a:pt x="0" y="190392"/>
                </a:lnTo>
                <a:lnTo>
                  <a:pt x="7343" y="235547"/>
                </a:lnTo>
                <a:lnTo>
                  <a:pt x="28921" y="269101"/>
                </a:lnTo>
                <a:lnTo>
                  <a:pt x="64056" y="290004"/>
                </a:lnTo>
                <a:lnTo>
                  <a:pt x="112069" y="297205"/>
                </a:lnTo>
                <a:lnTo>
                  <a:pt x="159230" y="290710"/>
                </a:lnTo>
                <a:lnTo>
                  <a:pt x="194460" y="272055"/>
                </a:lnTo>
                <a:lnTo>
                  <a:pt x="216512" y="242487"/>
                </a:lnTo>
                <a:lnTo>
                  <a:pt x="217351" y="238170"/>
                </a:lnTo>
                <a:lnTo>
                  <a:pt x="112069" y="238170"/>
                </a:lnTo>
                <a:lnTo>
                  <a:pt x="91510" y="235386"/>
                </a:lnTo>
                <a:lnTo>
                  <a:pt x="76824" y="227031"/>
                </a:lnTo>
                <a:lnTo>
                  <a:pt x="68013" y="213101"/>
                </a:lnTo>
                <a:lnTo>
                  <a:pt x="65076" y="193596"/>
                </a:lnTo>
                <a:lnTo>
                  <a:pt x="65076" y="175512"/>
                </a:lnTo>
                <a:lnTo>
                  <a:pt x="74117" y="172651"/>
                </a:lnTo>
                <a:lnTo>
                  <a:pt x="84956" y="170655"/>
                </a:lnTo>
                <a:lnTo>
                  <a:pt x="97604" y="169486"/>
                </a:lnTo>
                <a:lnTo>
                  <a:pt x="112069" y="169104"/>
                </a:lnTo>
                <a:lnTo>
                  <a:pt x="218475" y="169104"/>
                </a:lnTo>
                <a:lnTo>
                  <a:pt x="217365" y="162417"/>
                </a:lnTo>
                <a:lnTo>
                  <a:pt x="197071" y="133298"/>
                </a:lnTo>
                <a:lnTo>
                  <a:pt x="163298" y="115854"/>
                </a:lnTo>
                <a:lnTo>
                  <a:pt x="155339" y="114876"/>
                </a:lnTo>
                <a:lnTo>
                  <a:pt x="65076" y="114876"/>
                </a:lnTo>
                <a:lnTo>
                  <a:pt x="65076" y="106447"/>
                </a:lnTo>
                <a:lnTo>
                  <a:pt x="68019" y="86117"/>
                </a:lnTo>
                <a:lnTo>
                  <a:pt x="76873" y="71550"/>
                </a:lnTo>
                <a:lnTo>
                  <a:pt x="91673" y="62782"/>
                </a:lnTo>
                <a:lnTo>
                  <a:pt x="112457" y="59851"/>
                </a:lnTo>
                <a:lnTo>
                  <a:pt x="216840" y="59851"/>
                </a:lnTo>
                <a:lnTo>
                  <a:pt x="203570" y="36090"/>
                </a:lnTo>
                <a:lnTo>
                  <a:pt x="180453" y="16015"/>
                </a:lnTo>
                <a:lnTo>
                  <a:pt x="149953" y="3997"/>
                </a:lnTo>
                <a:lnTo>
                  <a:pt x="112069" y="0"/>
                </a:lnTo>
                <a:close/>
              </a:path>
              <a:path extrusionOk="0" h="297815" w="224155">
                <a:moveTo>
                  <a:pt x="218475" y="169104"/>
                </a:moveTo>
                <a:lnTo>
                  <a:pt x="112069" y="169104"/>
                </a:lnTo>
                <a:lnTo>
                  <a:pt x="133638" y="171165"/>
                </a:lnTo>
                <a:lnTo>
                  <a:pt x="148215" y="177477"/>
                </a:lnTo>
                <a:lnTo>
                  <a:pt x="156470" y="188236"/>
                </a:lnTo>
                <a:lnTo>
                  <a:pt x="159073" y="203637"/>
                </a:lnTo>
                <a:lnTo>
                  <a:pt x="156134" y="218694"/>
                </a:lnTo>
                <a:lnTo>
                  <a:pt x="147320" y="229491"/>
                </a:lnTo>
                <a:lnTo>
                  <a:pt x="132631" y="235995"/>
                </a:lnTo>
                <a:lnTo>
                  <a:pt x="112069" y="238170"/>
                </a:lnTo>
                <a:lnTo>
                  <a:pt x="217351" y="238170"/>
                </a:lnTo>
                <a:lnTo>
                  <a:pt x="224139" y="203250"/>
                </a:lnTo>
                <a:lnTo>
                  <a:pt x="218475" y="169104"/>
                </a:lnTo>
                <a:close/>
              </a:path>
              <a:path extrusionOk="0" h="297815" w="224155">
                <a:moveTo>
                  <a:pt x="116090" y="110049"/>
                </a:moveTo>
                <a:lnTo>
                  <a:pt x="101630" y="110354"/>
                </a:lnTo>
                <a:lnTo>
                  <a:pt x="88333" y="111264"/>
                </a:lnTo>
                <a:lnTo>
                  <a:pt x="76161" y="112774"/>
                </a:lnTo>
                <a:lnTo>
                  <a:pt x="65076" y="114876"/>
                </a:lnTo>
                <a:lnTo>
                  <a:pt x="155339" y="114876"/>
                </a:lnTo>
                <a:lnTo>
                  <a:pt x="116090" y="110049"/>
                </a:lnTo>
                <a:close/>
              </a:path>
              <a:path extrusionOk="0" h="297815" w="224155">
                <a:moveTo>
                  <a:pt x="216840" y="59851"/>
                </a:moveTo>
                <a:lnTo>
                  <a:pt x="112457" y="59851"/>
                </a:lnTo>
                <a:lnTo>
                  <a:pt x="128735" y="61438"/>
                </a:lnTo>
                <a:lnTo>
                  <a:pt x="141994" y="66225"/>
                </a:lnTo>
                <a:lnTo>
                  <a:pt x="152236" y="74252"/>
                </a:lnTo>
                <a:lnTo>
                  <a:pt x="159461" y="85557"/>
                </a:lnTo>
                <a:lnTo>
                  <a:pt x="163353" y="92721"/>
                </a:lnTo>
                <a:lnTo>
                  <a:pt x="167653" y="96807"/>
                </a:lnTo>
                <a:lnTo>
                  <a:pt x="209271" y="85159"/>
                </a:lnTo>
                <a:lnTo>
                  <a:pt x="221413" y="71652"/>
                </a:lnTo>
                <a:lnTo>
                  <a:pt x="219302" y="64259"/>
                </a:lnTo>
                <a:lnTo>
                  <a:pt x="216840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1" name="Google Shape;511;p30"/>
          <p:cNvSpPr/>
          <p:nvPr/>
        </p:nvSpPr>
        <p:spPr>
          <a:xfrm>
            <a:off x="17524189" y="6276060"/>
            <a:ext cx="219710" cy="297815"/>
          </a:xfrm>
          <a:custGeom>
            <a:rect b="b" l="l" r="r" t="t"/>
            <a:pathLst>
              <a:path extrusionOk="0" h="297815" w="219709">
                <a:moveTo>
                  <a:pt x="110038" y="0"/>
                </a:moveTo>
                <a:lnTo>
                  <a:pt x="63694" y="6985"/>
                </a:lnTo>
                <a:lnTo>
                  <a:pt x="29107" y="26962"/>
                </a:lnTo>
                <a:lnTo>
                  <a:pt x="7476" y="58459"/>
                </a:lnTo>
                <a:lnTo>
                  <a:pt x="0" y="100007"/>
                </a:lnTo>
                <a:lnTo>
                  <a:pt x="0" y="196412"/>
                </a:lnTo>
                <a:lnTo>
                  <a:pt x="7476" y="238418"/>
                </a:lnTo>
                <a:lnTo>
                  <a:pt x="29107" y="270148"/>
                </a:lnTo>
                <a:lnTo>
                  <a:pt x="63694" y="290209"/>
                </a:lnTo>
                <a:lnTo>
                  <a:pt x="110038" y="297205"/>
                </a:lnTo>
                <a:lnTo>
                  <a:pt x="156252" y="290269"/>
                </a:lnTo>
                <a:lnTo>
                  <a:pt x="190574" y="270309"/>
                </a:lnTo>
                <a:lnTo>
                  <a:pt x="211943" y="238599"/>
                </a:lnTo>
                <a:lnTo>
                  <a:pt x="212153" y="237395"/>
                </a:lnTo>
                <a:lnTo>
                  <a:pt x="110038" y="237395"/>
                </a:lnTo>
                <a:lnTo>
                  <a:pt x="90807" y="234797"/>
                </a:lnTo>
                <a:lnTo>
                  <a:pt x="76708" y="227151"/>
                </a:lnTo>
                <a:lnTo>
                  <a:pt x="68033" y="214686"/>
                </a:lnTo>
                <a:lnTo>
                  <a:pt x="65076" y="197627"/>
                </a:lnTo>
                <a:lnTo>
                  <a:pt x="65076" y="99222"/>
                </a:lnTo>
                <a:lnTo>
                  <a:pt x="68033" y="82230"/>
                </a:lnTo>
                <a:lnTo>
                  <a:pt x="76708" y="69901"/>
                </a:lnTo>
                <a:lnTo>
                  <a:pt x="90807" y="62389"/>
                </a:lnTo>
                <a:lnTo>
                  <a:pt x="110038" y="59851"/>
                </a:lnTo>
                <a:lnTo>
                  <a:pt x="212136" y="59851"/>
                </a:lnTo>
                <a:lnTo>
                  <a:pt x="211887" y="58459"/>
                </a:lnTo>
                <a:lnTo>
                  <a:pt x="190424" y="26962"/>
                </a:lnTo>
                <a:lnTo>
                  <a:pt x="156084" y="6985"/>
                </a:lnTo>
                <a:lnTo>
                  <a:pt x="110038" y="0"/>
                </a:lnTo>
                <a:close/>
              </a:path>
              <a:path extrusionOk="0" h="297815" w="219709">
                <a:moveTo>
                  <a:pt x="212136" y="59851"/>
                </a:moveTo>
                <a:lnTo>
                  <a:pt x="110038" y="59851"/>
                </a:lnTo>
                <a:lnTo>
                  <a:pt x="128631" y="62389"/>
                </a:lnTo>
                <a:lnTo>
                  <a:pt x="142521" y="69901"/>
                </a:lnTo>
                <a:lnTo>
                  <a:pt x="151217" y="82230"/>
                </a:lnTo>
                <a:lnTo>
                  <a:pt x="154225" y="99222"/>
                </a:lnTo>
                <a:lnTo>
                  <a:pt x="154225" y="197627"/>
                </a:lnTo>
                <a:lnTo>
                  <a:pt x="151217" y="214686"/>
                </a:lnTo>
                <a:lnTo>
                  <a:pt x="142521" y="227151"/>
                </a:lnTo>
                <a:lnTo>
                  <a:pt x="128631" y="234797"/>
                </a:lnTo>
                <a:lnTo>
                  <a:pt x="110038" y="237395"/>
                </a:lnTo>
                <a:lnTo>
                  <a:pt x="212153" y="237395"/>
                </a:lnTo>
                <a:lnTo>
                  <a:pt x="219302" y="196412"/>
                </a:lnTo>
                <a:lnTo>
                  <a:pt x="219302" y="100007"/>
                </a:lnTo>
                <a:lnTo>
                  <a:pt x="212136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2" name="Google Shape;512;p30"/>
          <p:cNvSpPr/>
          <p:nvPr/>
        </p:nvSpPr>
        <p:spPr>
          <a:xfrm>
            <a:off x="16454189" y="4833884"/>
            <a:ext cx="212090" cy="291465"/>
          </a:xfrm>
          <a:custGeom>
            <a:rect b="b" l="l" r="r" t="t"/>
            <a:pathLst>
              <a:path extrusionOk="0" h="291464" w="212090">
                <a:moveTo>
                  <a:pt x="206216" y="59841"/>
                </a:moveTo>
                <a:lnTo>
                  <a:pt x="108017" y="59841"/>
                </a:lnTo>
                <a:lnTo>
                  <a:pt x="123055" y="62532"/>
                </a:lnTo>
                <a:lnTo>
                  <a:pt x="134588" y="69931"/>
                </a:lnTo>
                <a:lnTo>
                  <a:pt x="141977" y="81022"/>
                </a:lnTo>
                <a:lnTo>
                  <a:pt x="144581" y="94792"/>
                </a:lnTo>
                <a:lnTo>
                  <a:pt x="143277" y="104890"/>
                </a:lnTo>
                <a:lnTo>
                  <a:pt x="119283" y="135253"/>
                </a:lnTo>
                <a:lnTo>
                  <a:pt x="77107" y="154634"/>
                </a:lnTo>
                <a:lnTo>
                  <a:pt x="61381" y="161365"/>
                </a:lnTo>
                <a:lnTo>
                  <a:pt x="25276" y="184339"/>
                </a:lnTo>
                <a:lnTo>
                  <a:pt x="1577" y="225804"/>
                </a:lnTo>
                <a:lnTo>
                  <a:pt x="0" y="244191"/>
                </a:lnTo>
                <a:lnTo>
                  <a:pt x="0" y="287164"/>
                </a:lnTo>
                <a:lnTo>
                  <a:pt x="3601" y="291184"/>
                </a:lnTo>
                <a:lnTo>
                  <a:pt x="202391" y="291184"/>
                </a:lnTo>
                <a:lnTo>
                  <a:pt x="206423" y="287164"/>
                </a:lnTo>
                <a:lnTo>
                  <a:pt x="206423" y="236160"/>
                </a:lnTo>
                <a:lnTo>
                  <a:pt x="202391" y="232139"/>
                </a:lnTo>
                <a:lnTo>
                  <a:pt x="67861" y="232139"/>
                </a:lnTo>
                <a:lnTo>
                  <a:pt x="67861" y="224108"/>
                </a:lnTo>
                <a:lnTo>
                  <a:pt x="104813" y="206841"/>
                </a:lnTo>
                <a:lnTo>
                  <a:pt x="133129" y="194796"/>
                </a:lnTo>
                <a:lnTo>
                  <a:pt x="175294" y="170863"/>
                </a:lnTo>
                <a:lnTo>
                  <a:pt x="206326" y="130629"/>
                </a:lnTo>
                <a:lnTo>
                  <a:pt x="212045" y="91976"/>
                </a:lnTo>
                <a:lnTo>
                  <a:pt x="210321" y="73445"/>
                </a:lnTo>
                <a:lnTo>
                  <a:pt x="206216" y="59841"/>
                </a:lnTo>
                <a:close/>
              </a:path>
              <a:path extrusionOk="0" h="291464" w="212090">
                <a:moveTo>
                  <a:pt x="110436" y="0"/>
                </a:moveTo>
                <a:lnTo>
                  <a:pt x="42857" y="16868"/>
                </a:lnTo>
                <a:lnTo>
                  <a:pt x="2387" y="67474"/>
                </a:lnTo>
                <a:lnTo>
                  <a:pt x="736" y="74466"/>
                </a:lnTo>
                <a:lnTo>
                  <a:pt x="1836" y="80328"/>
                </a:lnTo>
                <a:lnTo>
                  <a:pt x="5722" y="84983"/>
                </a:lnTo>
                <a:lnTo>
                  <a:pt x="12428" y="88353"/>
                </a:lnTo>
                <a:lnTo>
                  <a:pt x="43359" y="99609"/>
                </a:lnTo>
                <a:lnTo>
                  <a:pt x="50523" y="101251"/>
                </a:lnTo>
                <a:lnTo>
                  <a:pt x="55761" y="100409"/>
                </a:lnTo>
                <a:lnTo>
                  <a:pt x="60023" y="96557"/>
                </a:lnTo>
                <a:lnTo>
                  <a:pt x="64259" y="89170"/>
                </a:lnTo>
                <a:lnTo>
                  <a:pt x="71764" y="76287"/>
                </a:lnTo>
                <a:lnTo>
                  <a:pt x="81611" y="67127"/>
                </a:lnTo>
                <a:lnTo>
                  <a:pt x="93722" y="61656"/>
                </a:lnTo>
                <a:lnTo>
                  <a:pt x="108017" y="59841"/>
                </a:lnTo>
                <a:lnTo>
                  <a:pt x="206216" y="59841"/>
                </a:lnTo>
                <a:lnTo>
                  <a:pt x="205173" y="56384"/>
                </a:lnTo>
                <a:lnTo>
                  <a:pt x="169681" y="14913"/>
                </a:lnTo>
                <a:lnTo>
                  <a:pt x="132496" y="1658"/>
                </a:lnTo>
                <a:lnTo>
                  <a:pt x="11043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3" name="Google Shape;513;p30"/>
          <p:cNvSpPr/>
          <p:nvPr/>
        </p:nvSpPr>
        <p:spPr>
          <a:xfrm>
            <a:off x="16692423" y="4833884"/>
            <a:ext cx="226695" cy="297815"/>
          </a:xfrm>
          <a:custGeom>
            <a:rect b="b" l="l" r="r" t="t"/>
            <a:pathLst>
              <a:path extrusionOk="0" h="297814" w="226694">
                <a:moveTo>
                  <a:pt x="112457" y="0"/>
                </a:moveTo>
                <a:lnTo>
                  <a:pt x="69220" y="5655"/>
                </a:lnTo>
                <a:lnTo>
                  <a:pt x="36754" y="22042"/>
                </a:lnTo>
                <a:lnTo>
                  <a:pt x="16336" y="48295"/>
                </a:lnTo>
                <a:lnTo>
                  <a:pt x="9245" y="83547"/>
                </a:lnTo>
                <a:lnTo>
                  <a:pt x="11276" y="104175"/>
                </a:lnTo>
                <a:lnTo>
                  <a:pt x="17369" y="122097"/>
                </a:lnTo>
                <a:lnTo>
                  <a:pt x="27529" y="137311"/>
                </a:lnTo>
                <a:lnTo>
                  <a:pt x="41757" y="149817"/>
                </a:lnTo>
                <a:lnTo>
                  <a:pt x="23544" y="163293"/>
                </a:lnTo>
                <a:lnTo>
                  <a:pt x="10489" y="179028"/>
                </a:lnTo>
                <a:lnTo>
                  <a:pt x="2628" y="197021"/>
                </a:lnTo>
                <a:lnTo>
                  <a:pt x="0" y="217270"/>
                </a:lnTo>
                <a:lnTo>
                  <a:pt x="7007" y="252302"/>
                </a:lnTo>
                <a:lnTo>
                  <a:pt x="28059" y="277275"/>
                </a:lnTo>
                <a:lnTo>
                  <a:pt x="63195" y="292229"/>
                </a:lnTo>
                <a:lnTo>
                  <a:pt x="112457" y="297205"/>
                </a:lnTo>
                <a:lnTo>
                  <a:pt x="162911" y="291211"/>
                </a:lnTo>
                <a:lnTo>
                  <a:pt x="198342" y="273958"/>
                </a:lnTo>
                <a:lnTo>
                  <a:pt x="219240" y="246542"/>
                </a:lnTo>
                <a:lnTo>
                  <a:pt x="220135" y="241783"/>
                </a:lnTo>
                <a:lnTo>
                  <a:pt x="112844" y="241783"/>
                </a:lnTo>
                <a:lnTo>
                  <a:pt x="92291" y="239832"/>
                </a:lnTo>
                <a:lnTo>
                  <a:pt x="77608" y="234004"/>
                </a:lnTo>
                <a:lnTo>
                  <a:pt x="68798" y="224338"/>
                </a:lnTo>
                <a:lnTo>
                  <a:pt x="65861" y="210873"/>
                </a:lnTo>
                <a:lnTo>
                  <a:pt x="67595" y="198509"/>
                </a:lnTo>
                <a:lnTo>
                  <a:pt x="72794" y="187919"/>
                </a:lnTo>
                <a:lnTo>
                  <a:pt x="81399" y="179125"/>
                </a:lnTo>
                <a:lnTo>
                  <a:pt x="93588" y="171900"/>
                </a:lnTo>
                <a:lnTo>
                  <a:pt x="216858" y="171900"/>
                </a:lnTo>
                <a:lnTo>
                  <a:pt x="215566" y="168784"/>
                </a:lnTo>
                <a:lnTo>
                  <a:pt x="202394" y="152893"/>
                </a:lnTo>
                <a:lnTo>
                  <a:pt x="183942" y="140163"/>
                </a:lnTo>
                <a:lnTo>
                  <a:pt x="198173" y="127741"/>
                </a:lnTo>
                <a:lnTo>
                  <a:pt x="202731" y="121294"/>
                </a:lnTo>
                <a:lnTo>
                  <a:pt x="128509" y="121294"/>
                </a:lnTo>
                <a:lnTo>
                  <a:pt x="111640" y="116876"/>
                </a:lnTo>
                <a:lnTo>
                  <a:pt x="95268" y="111516"/>
                </a:lnTo>
                <a:lnTo>
                  <a:pt x="83895" y="105026"/>
                </a:lnTo>
                <a:lnTo>
                  <a:pt x="77261" y="96430"/>
                </a:lnTo>
                <a:lnTo>
                  <a:pt x="75107" y="84751"/>
                </a:lnTo>
                <a:lnTo>
                  <a:pt x="77511" y="71865"/>
                </a:lnTo>
                <a:lnTo>
                  <a:pt x="84696" y="62710"/>
                </a:lnTo>
                <a:lnTo>
                  <a:pt x="96620" y="57245"/>
                </a:lnTo>
                <a:lnTo>
                  <a:pt x="113242" y="55432"/>
                </a:lnTo>
                <a:lnTo>
                  <a:pt x="211806" y="55432"/>
                </a:lnTo>
                <a:lnTo>
                  <a:pt x="209763" y="45243"/>
                </a:lnTo>
                <a:lnTo>
                  <a:pt x="189910" y="20536"/>
                </a:lnTo>
                <a:lnTo>
                  <a:pt x="157334" y="5241"/>
                </a:lnTo>
                <a:lnTo>
                  <a:pt x="112457" y="0"/>
                </a:lnTo>
                <a:close/>
              </a:path>
              <a:path extrusionOk="0" h="297814" w="226694">
                <a:moveTo>
                  <a:pt x="216858" y="171900"/>
                </a:moveTo>
                <a:lnTo>
                  <a:pt x="93588" y="171900"/>
                </a:lnTo>
                <a:lnTo>
                  <a:pt x="99404" y="173349"/>
                </a:lnTo>
                <a:lnTo>
                  <a:pt x="119284" y="177910"/>
                </a:lnTo>
                <a:lnTo>
                  <a:pt x="124100" y="179125"/>
                </a:lnTo>
                <a:lnTo>
                  <a:pt x="156657" y="201696"/>
                </a:lnTo>
                <a:lnTo>
                  <a:pt x="157848" y="210873"/>
                </a:lnTo>
                <a:lnTo>
                  <a:pt x="155337" y="224338"/>
                </a:lnTo>
                <a:lnTo>
                  <a:pt x="147401" y="234004"/>
                </a:lnTo>
                <a:lnTo>
                  <a:pt x="133438" y="239832"/>
                </a:lnTo>
                <a:lnTo>
                  <a:pt x="112844" y="241783"/>
                </a:lnTo>
                <a:lnTo>
                  <a:pt x="220135" y="241783"/>
                </a:lnTo>
                <a:lnTo>
                  <a:pt x="226097" y="210056"/>
                </a:lnTo>
                <a:lnTo>
                  <a:pt x="223466" y="187837"/>
                </a:lnTo>
                <a:lnTo>
                  <a:pt x="216858" y="171900"/>
                </a:lnTo>
                <a:close/>
              </a:path>
              <a:path extrusionOk="0" h="297814" w="226694">
                <a:moveTo>
                  <a:pt x="211806" y="55432"/>
                </a:moveTo>
                <a:lnTo>
                  <a:pt x="113242" y="55432"/>
                </a:lnTo>
                <a:lnTo>
                  <a:pt x="130133" y="57303"/>
                </a:lnTo>
                <a:lnTo>
                  <a:pt x="142617" y="62863"/>
                </a:lnTo>
                <a:lnTo>
                  <a:pt x="150356" y="72037"/>
                </a:lnTo>
                <a:lnTo>
                  <a:pt x="153011" y="84751"/>
                </a:lnTo>
                <a:lnTo>
                  <a:pt x="151500" y="96276"/>
                </a:lnTo>
                <a:lnTo>
                  <a:pt x="146940" y="106183"/>
                </a:lnTo>
                <a:lnTo>
                  <a:pt x="139290" y="114511"/>
                </a:lnTo>
                <a:lnTo>
                  <a:pt x="128509" y="121294"/>
                </a:lnTo>
                <a:lnTo>
                  <a:pt x="202731" y="121294"/>
                </a:lnTo>
                <a:lnTo>
                  <a:pt x="208340" y="113360"/>
                </a:lnTo>
                <a:lnTo>
                  <a:pt x="214441" y="97019"/>
                </a:lnTo>
                <a:lnTo>
                  <a:pt x="216475" y="78720"/>
                </a:lnTo>
                <a:lnTo>
                  <a:pt x="211806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4" name="Google Shape;514;p30"/>
          <p:cNvSpPr/>
          <p:nvPr/>
        </p:nvSpPr>
        <p:spPr>
          <a:xfrm>
            <a:off x="16952584" y="4833884"/>
            <a:ext cx="220979" cy="297815"/>
          </a:xfrm>
          <a:custGeom>
            <a:rect b="b" l="l" r="r" t="t"/>
            <a:pathLst>
              <a:path extrusionOk="0" h="297814" w="220980">
                <a:moveTo>
                  <a:pt x="48916" y="196134"/>
                </a:moveTo>
                <a:lnTo>
                  <a:pt x="11473" y="208852"/>
                </a:lnTo>
                <a:lnTo>
                  <a:pt x="0" y="222740"/>
                </a:lnTo>
                <a:lnTo>
                  <a:pt x="1431" y="229731"/>
                </a:lnTo>
                <a:lnTo>
                  <a:pt x="17764" y="259251"/>
                </a:lnTo>
                <a:lnTo>
                  <a:pt x="42044" y="280337"/>
                </a:lnTo>
                <a:lnTo>
                  <a:pt x="74235" y="292988"/>
                </a:lnTo>
                <a:lnTo>
                  <a:pt x="114297" y="297205"/>
                </a:lnTo>
                <a:lnTo>
                  <a:pt x="160574" y="291080"/>
                </a:lnTo>
                <a:lnTo>
                  <a:pt x="193860" y="273509"/>
                </a:lnTo>
                <a:lnTo>
                  <a:pt x="213968" y="245698"/>
                </a:lnTo>
                <a:lnTo>
                  <a:pt x="215346" y="238170"/>
                </a:lnTo>
                <a:lnTo>
                  <a:pt x="112266" y="238170"/>
                </a:lnTo>
                <a:lnTo>
                  <a:pt x="93249" y="236462"/>
                </a:lnTo>
                <a:lnTo>
                  <a:pt x="79386" y="231136"/>
                </a:lnTo>
                <a:lnTo>
                  <a:pt x="69510" y="221897"/>
                </a:lnTo>
                <a:lnTo>
                  <a:pt x="62456" y="208443"/>
                </a:lnTo>
                <a:lnTo>
                  <a:pt x="58749" y="201277"/>
                </a:lnTo>
                <a:lnTo>
                  <a:pt x="54436" y="197198"/>
                </a:lnTo>
                <a:lnTo>
                  <a:pt x="48916" y="196134"/>
                </a:lnTo>
                <a:close/>
              </a:path>
              <a:path extrusionOk="0" h="297814" w="220980">
                <a:moveTo>
                  <a:pt x="207400" y="59045"/>
                </a:moveTo>
                <a:lnTo>
                  <a:pt x="110664" y="59045"/>
                </a:lnTo>
                <a:lnTo>
                  <a:pt x="126188" y="60921"/>
                </a:lnTo>
                <a:lnTo>
                  <a:pt x="137228" y="66525"/>
                </a:lnTo>
                <a:lnTo>
                  <a:pt x="143824" y="75818"/>
                </a:lnTo>
                <a:lnTo>
                  <a:pt x="146013" y="88761"/>
                </a:lnTo>
                <a:lnTo>
                  <a:pt x="143428" y="101479"/>
                </a:lnTo>
                <a:lnTo>
                  <a:pt x="136172" y="110653"/>
                </a:lnTo>
                <a:lnTo>
                  <a:pt x="125000" y="116211"/>
                </a:lnTo>
                <a:lnTo>
                  <a:pt x="110664" y="118080"/>
                </a:lnTo>
                <a:lnTo>
                  <a:pt x="74529" y="118080"/>
                </a:lnTo>
                <a:lnTo>
                  <a:pt x="70497" y="122090"/>
                </a:lnTo>
                <a:lnTo>
                  <a:pt x="70497" y="171900"/>
                </a:lnTo>
                <a:lnTo>
                  <a:pt x="74529" y="175512"/>
                </a:lnTo>
                <a:lnTo>
                  <a:pt x="118716" y="175512"/>
                </a:lnTo>
                <a:lnTo>
                  <a:pt x="133458" y="177472"/>
                </a:lnTo>
                <a:lnTo>
                  <a:pt x="143991" y="183347"/>
                </a:lnTo>
                <a:lnTo>
                  <a:pt x="150313" y="193138"/>
                </a:lnTo>
                <a:lnTo>
                  <a:pt x="152422" y="206841"/>
                </a:lnTo>
                <a:lnTo>
                  <a:pt x="149933" y="220545"/>
                </a:lnTo>
                <a:lnTo>
                  <a:pt x="142439" y="230335"/>
                </a:lnTo>
                <a:lnTo>
                  <a:pt x="129897" y="236211"/>
                </a:lnTo>
                <a:lnTo>
                  <a:pt x="112266" y="238170"/>
                </a:lnTo>
                <a:lnTo>
                  <a:pt x="215346" y="238170"/>
                </a:lnTo>
                <a:lnTo>
                  <a:pt x="220713" y="208852"/>
                </a:lnTo>
                <a:lnTo>
                  <a:pt x="218296" y="187018"/>
                </a:lnTo>
                <a:lnTo>
                  <a:pt x="211022" y="168536"/>
                </a:lnTo>
                <a:lnTo>
                  <a:pt x="198855" y="153443"/>
                </a:lnTo>
                <a:lnTo>
                  <a:pt x="181761" y="141775"/>
                </a:lnTo>
                <a:lnTo>
                  <a:pt x="194935" y="130852"/>
                </a:lnTo>
                <a:lnTo>
                  <a:pt x="204345" y="117328"/>
                </a:lnTo>
                <a:lnTo>
                  <a:pt x="209993" y="101171"/>
                </a:lnTo>
                <a:lnTo>
                  <a:pt x="211875" y="82343"/>
                </a:lnTo>
                <a:lnTo>
                  <a:pt x="207400" y="59045"/>
                </a:lnTo>
                <a:close/>
              </a:path>
              <a:path extrusionOk="0" h="297814" w="220980">
                <a:moveTo>
                  <a:pt x="114297" y="0"/>
                </a:moveTo>
                <a:lnTo>
                  <a:pt x="74042" y="4217"/>
                </a:lnTo>
                <a:lnTo>
                  <a:pt x="19290" y="37954"/>
                </a:lnTo>
                <a:lnTo>
                  <a:pt x="2001" y="74466"/>
                </a:lnTo>
                <a:lnTo>
                  <a:pt x="3179" y="80328"/>
                </a:lnTo>
                <a:lnTo>
                  <a:pt x="6993" y="84983"/>
                </a:lnTo>
                <a:lnTo>
                  <a:pt x="13473" y="88353"/>
                </a:lnTo>
                <a:lnTo>
                  <a:pt x="43587" y="99201"/>
                </a:lnTo>
                <a:lnTo>
                  <a:pt x="51085" y="100565"/>
                </a:lnTo>
                <a:lnTo>
                  <a:pt x="56589" y="99557"/>
                </a:lnTo>
                <a:lnTo>
                  <a:pt x="60818" y="95761"/>
                </a:lnTo>
                <a:lnTo>
                  <a:pt x="64487" y="88761"/>
                </a:lnTo>
                <a:lnTo>
                  <a:pt x="71185" y="75137"/>
                </a:lnTo>
                <a:lnTo>
                  <a:pt x="80189" y="65920"/>
                </a:lnTo>
                <a:lnTo>
                  <a:pt x="92887" y="60694"/>
                </a:lnTo>
                <a:lnTo>
                  <a:pt x="110664" y="59045"/>
                </a:lnTo>
                <a:lnTo>
                  <a:pt x="207400" y="59045"/>
                </a:lnTo>
                <a:lnTo>
                  <a:pt x="205269" y="47955"/>
                </a:lnTo>
                <a:lnTo>
                  <a:pt x="186127" y="22041"/>
                </a:lnTo>
                <a:lnTo>
                  <a:pt x="155465" y="5692"/>
                </a:lnTo>
                <a:lnTo>
                  <a:pt x="11429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5" name="Google Shape;515;p30"/>
          <p:cNvSpPr/>
          <p:nvPr/>
        </p:nvSpPr>
        <p:spPr>
          <a:xfrm>
            <a:off x="15789091" y="2857127"/>
            <a:ext cx="228600" cy="285750"/>
          </a:xfrm>
          <a:custGeom>
            <a:rect b="b" l="l" r="r" t="t"/>
            <a:pathLst>
              <a:path extrusionOk="0" h="285750" w="228600">
                <a:moveTo>
                  <a:pt x="127744" y="0"/>
                </a:moveTo>
                <a:lnTo>
                  <a:pt x="4020" y="0"/>
                </a:lnTo>
                <a:lnTo>
                  <a:pt x="0" y="4010"/>
                </a:lnTo>
                <a:lnTo>
                  <a:pt x="0" y="281122"/>
                </a:lnTo>
                <a:lnTo>
                  <a:pt x="4020" y="285143"/>
                </a:lnTo>
                <a:lnTo>
                  <a:pt x="61453" y="285143"/>
                </a:lnTo>
                <a:lnTo>
                  <a:pt x="65463" y="281122"/>
                </a:lnTo>
                <a:lnTo>
                  <a:pt x="65463" y="183931"/>
                </a:lnTo>
                <a:lnTo>
                  <a:pt x="181601" y="183931"/>
                </a:lnTo>
                <a:lnTo>
                  <a:pt x="179544" y="180319"/>
                </a:lnTo>
                <a:lnTo>
                  <a:pt x="175942" y="174696"/>
                </a:lnTo>
                <a:lnTo>
                  <a:pt x="196253" y="161609"/>
                </a:lnTo>
                <a:lnTo>
                  <a:pt x="210811" y="143475"/>
                </a:lnTo>
                <a:lnTo>
                  <a:pt x="217703" y="125305"/>
                </a:lnTo>
                <a:lnTo>
                  <a:pt x="65463" y="125305"/>
                </a:lnTo>
                <a:lnTo>
                  <a:pt x="65463" y="59432"/>
                </a:lnTo>
                <a:lnTo>
                  <a:pt x="216889" y="59432"/>
                </a:lnTo>
                <a:lnTo>
                  <a:pt x="215883" y="53534"/>
                </a:lnTo>
                <a:lnTo>
                  <a:pt x="196949" y="24495"/>
                </a:lnTo>
                <a:lnTo>
                  <a:pt x="167103" y="6299"/>
                </a:lnTo>
                <a:lnTo>
                  <a:pt x="127744" y="0"/>
                </a:lnTo>
                <a:close/>
              </a:path>
              <a:path extrusionOk="0" h="285750" w="228600">
                <a:moveTo>
                  <a:pt x="181601" y="183931"/>
                </a:moveTo>
                <a:lnTo>
                  <a:pt x="81955" y="183931"/>
                </a:lnTo>
                <a:lnTo>
                  <a:pt x="96524" y="184980"/>
                </a:lnTo>
                <a:lnTo>
                  <a:pt x="106950" y="188703"/>
                </a:lnTo>
                <a:lnTo>
                  <a:pt x="114819" y="195964"/>
                </a:lnTo>
                <a:lnTo>
                  <a:pt x="121713" y="207627"/>
                </a:lnTo>
                <a:lnTo>
                  <a:pt x="151409" y="269489"/>
                </a:lnTo>
                <a:lnTo>
                  <a:pt x="156349" y="277187"/>
                </a:lnTo>
                <a:lnTo>
                  <a:pt x="162873" y="281984"/>
                </a:lnTo>
                <a:lnTo>
                  <a:pt x="172104" y="284447"/>
                </a:lnTo>
                <a:lnTo>
                  <a:pt x="185167" y="285143"/>
                </a:lnTo>
                <a:lnTo>
                  <a:pt x="217270" y="285143"/>
                </a:lnTo>
                <a:lnTo>
                  <a:pt x="224352" y="283801"/>
                </a:lnTo>
                <a:lnTo>
                  <a:pt x="228118" y="280127"/>
                </a:lnTo>
                <a:lnTo>
                  <a:pt x="228570" y="274647"/>
                </a:lnTo>
                <a:lnTo>
                  <a:pt x="225710" y="267887"/>
                </a:lnTo>
                <a:lnTo>
                  <a:pt x="184319" y="188703"/>
                </a:lnTo>
                <a:lnTo>
                  <a:pt x="181601" y="183931"/>
                </a:lnTo>
                <a:close/>
              </a:path>
              <a:path extrusionOk="0" h="285750" w="228600">
                <a:moveTo>
                  <a:pt x="216889" y="59432"/>
                </a:moveTo>
                <a:lnTo>
                  <a:pt x="121294" y="59432"/>
                </a:lnTo>
                <a:lnTo>
                  <a:pt x="128904" y="59960"/>
                </a:lnTo>
                <a:lnTo>
                  <a:pt x="135540" y="61543"/>
                </a:lnTo>
                <a:lnTo>
                  <a:pt x="154613" y="92363"/>
                </a:lnTo>
                <a:lnTo>
                  <a:pt x="154085" y="99747"/>
                </a:lnTo>
                <a:lnTo>
                  <a:pt x="121294" y="125305"/>
                </a:lnTo>
                <a:lnTo>
                  <a:pt x="217703" y="125305"/>
                </a:lnTo>
                <a:lnTo>
                  <a:pt x="219575" y="120369"/>
                </a:lnTo>
                <a:lnTo>
                  <a:pt x="222506" y="92363"/>
                </a:lnTo>
                <a:lnTo>
                  <a:pt x="216889" y="59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6" name="Google Shape;516;p30"/>
          <p:cNvSpPr/>
          <p:nvPr/>
        </p:nvSpPr>
        <p:spPr>
          <a:xfrm>
            <a:off x="16046136" y="2834227"/>
            <a:ext cx="217170" cy="331470"/>
          </a:xfrm>
          <a:custGeom>
            <a:rect b="b" l="l" r="r" t="t"/>
            <a:pathLst>
              <a:path extrusionOk="0" h="331469" w="217169">
                <a:moveTo>
                  <a:pt x="47190" y="207646"/>
                </a:moveTo>
                <a:lnTo>
                  <a:pt x="5420" y="222897"/>
                </a:lnTo>
                <a:lnTo>
                  <a:pt x="0" y="233742"/>
                </a:lnTo>
                <a:lnTo>
                  <a:pt x="1363" y="240976"/>
                </a:lnTo>
                <a:lnTo>
                  <a:pt x="13180" y="263184"/>
                </a:lnTo>
                <a:lnTo>
                  <a:pt x="30013" y="280385"/>
                </a:lnTo>
                <a:lnTo>
                  <a:pt x="51897" y="292538"/>
                </a:lnTo>
                <a:lnTo>
                  <a:pt x="78869" y="299603"/>
                </a:lnTo>
                <a:lnTo>
                  <a:pt x="78869" y="327330"/>
                </a:lnTo>
                <a:lnTo>
                  <a:pt x="82858" y="330932"/>
                </a:lnTo>
                <a:lnTo>
                  <a:pt x="135506" y="330932"/>
                </a:lnTo>
                <a:lnTo>
                  <a:pt x="139108" y="327330"/>
                </a:lnTo>
                <a:lnTo>
                  <a:pt x="139108" y="298807"/>
                </a:lnTo>
                <a:lnTo>
                  <a:pt x="172292" y="288146"/>
                </a:lnTo>
                <a:lnTo>
                  <a:pt x="196733" y="270483"/>
                </a:lnTo>
                <a:lnTo>
                  <a:pt x="211834" y="246499"/>
                </a:lnTo>
                <a:lnTo>
                  <a:pt x="212308" y="243783"/>
                </a:lnTo>
                <a:lnTo>
                  <a:pt x="106177" y="243783"/>
                </a:lnTo>
                <a:lnTo>
                  <a:pt x="90519" y="242272"/>
                </a:lnTo>
                <a:lnTo>
                  <a:pt x="77908" y="237713"/>
                </a:lnTo>
                <a:lnTo>
                  <a:pt x="68387" y="230067"/>
                </a:lnTo>
                <a:lnTo>
                  <a:pt x="62000" y="219291"/>
                </a:lnTo>
                <a:lnTo>
                  <a:pt x="57913" y="212242"/>
                </a:lnTo>
                <a:lnTo>
                  <a:pt x="53152" y="208437"/>
                </a:lnTo>
                <a:lnTo>
                  <a:pt x="47190" y="207646"/>
                </a:lnTo>
                <a:close/>
              </a:path>
              <a:path extrusionOk="0" h="331469" w="217169">
                <a:moveTo>
                  <a:pt x="135506" y="0"/>
                </a:moveTo>
                <a:lnTo>
                  <a:pt x="82858" y="0"/>
                </a:lnTo>
                <a:lnTo>
                  <a:pt x="78869" y="3622"/>
                </a:lnTo>
                <a:lnTo>
                  <a:pt x="78869" y="30920"/>
                </a:lnTo>
                <a:lnTo>
                  <a:pt x="45868" y="40741"/>
                </a:lnTo>
                <a:lnTo>
                  <a:pt x="21830" y="57680"/>
                </a:lnTo>
                <a:lnTo>
                  <a:pt x="7131" y="81021"/>
                </a:lnTo>
                <a:lnTo>
                  <a:pt x="2148" y="110049"/>
                </a:lnTo>
                <a:lnTo>
                  <a:pt x="3979" y="128505"/>
                </a:lnTo>
                <a:lnTo>
                  <a:pt x="25038" y="167471"/>
                </a:lnTo>
                <a:lnTo>
                  <a:pt x="63965" y="186410"/>
                </a:lnTo>
                <a:lnTo>
                  <a:pt x="104575" y="193585"/>
                </a:lnTo>
                <a:lnTo>
                  <a:pt x="125360" y="196506"/>
                </a:lnTo>
                <a:lnTo>
                  <a:pt x="140164" y="201013"/>
                </a:lnTo>
                <a:lnTo>
                  <a:pt x="149021" y="207929"/>
                </a:lnTo>
                <a:lnTo>
                  <a:pt x="151966" y="218077"/>
                </a:lnTo>
                <a:lnTo>
                  <a:pt x="149102" y="229382"/>
                </a:lnTo>
                <a:lnTo>
                  <a:pt x="140513" y="237409"/>
                </a:lnTo>
                <a:lnTo>
                  <a:pt x="126204" y="242196"/>
                </a:lnTo>
                <a:lnTo>
                  <a:pt x="106177" y="243783"/>
                </a:lnTo>
                <a:lnTo>
                  <a:pt x="212308" y="243783"/>
                </a:lnTo>
                <a:lnTo>
                  <a:pt x="217001" y="216872"/>
                </a:lnTo>
                <a:lnTo>
                  <a:pt x="214969" y="193476"/>
                </a:lnTo>
                <a:lnTo>
                  <a:pt x="207541" y="174861"/>
                </a:lnTo>
                <a:lnTo>
                  <a:pt x="177672" y="146979"/>
                </a:lnTo>
                <a:lnTo>
                  <a:pt x="139159" y="136652"/>
                </a:lnTo>
                <a:lnTo>
                  <a:pt x="115820" y="133734"/>
                </a:lnTo>
                <a:lnTo>
                  <a:pt x="95301" y="130768"/>
                </a:lnTo>
                <a:lnTo>
                  <a:pt x="80316" y="126261"/>
                </a:lnTo>
                <a:lnTo>
                  <a:pt x="71131" y="119570"/>
                </a:lnTo>
                <a:lnTo>
                  <a:pt x="68010" y="110049"/>
                </a:lnTo>
                <a:lnTo>
                  <a:pt x="70336" y="99113"/>
                </a:lnTo>
                <a:lnTo>
                  <a:pt x="77591" y="91912"/>
                </a:lnTo>
                <a:lnTo>
                  <a:pt x="90195" y="87951"/>
                </a:lnTo>
                <a:lnTo>
                  <a:pt x="108564" y="86740"/>
                </a:lnTo>
                <a:lnTo>
                  <a:pt x="209547" y="86740"/>
                </a:lnTo>
                <a:lnTo>
                  <a:pt x="208184" y="83128"/>
                </a:lnTo>
                <a:lnTo>
                  <a:pt x="196210" y="63397"/>
                </a:lnTo>
                <a:lnTo>
                  <a:pt x="180729" y="48142"/>
                </a:lnTo>
                <a:lnTo>
                  <a:pt x="161707" y="37328"/>
                </a:lnTo>
                <a:lnTo>
                  <a:pt x="139108" y="30920"/>
                </a:lnTo>
                <a:lnTo>
                  <a:pt x="139108" y="3622"/>
                </a:lnTo>
                <a:lnTo>
                  <a:pt x="135506" y="0"/>
                </a:lnTo>
                <a:close/>
              </a:path>
              <a:path extrusionOk="0" h="331469" w="217169">
                <a:moveTo>
                  <a:pt x="209547" y="86740"/>
                </a:moveTo>
                <a:lnTo>
                  <a:pt x="108564" y="86740"/>
                </a:lnTo>
                <a:lnTo>
                  <a:pt x="123103" y="88179"/>
                </a:lnTo>
                <a:lnTo>
                  <a:pt x="134138" y="92520"/>
                </a:lnTo>
                <a:lnTo>
                  <a:pt x="142532" y="99798"/>
                </a:lnTo>
                <a:lnTo>
                  <a:pt x="149149" y="110049"/>
                </a:lnTo>
                <a:lnTo>
                  <a:pt x="153611" y="116720"/>
                </a:lnTo>
                <a:lnTo>
                  <a:pt x="158379" y="120082"/>
                </a:lnTo>
                <a:lnTo>
                  <a:pt x="164051" y="120432"/>
                </a:lnTo>
                <a:lnTo>
                  <a:pt x="171222" y="118069"/>
                </a:lnTo>
                <a:lnTo>
                  <a:pt x="198959" y="105619"/>
                </a:lnTo>
                <a:lnTo>
                  <a:pt x="206485" y="101488"/>
                </a:lnTo>
                <a:lnTo>
                  <a:pt x="210482" y="96639"/>
                </a:lnTo>
                <a:lnTo>
                  <a:pt x="211025" y="90658"/>
                </a:lnTo>
                <a:lnTo>
                  <a:pt x="209547" y="8674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7" name="Google Shape;517;p30"/>
          <p:cNvSpPr/>
          <p:nvPr/>
        </p:nvSpPr>
        <p:spPr>
          <a:xfrm>
            <a:off x="16282980" y="2857117"/>
            <a:ext cx="218440" cy="291465"/>
          </a:xfrm>
          <a:custGeom>
            <a:rect b="b" l="l" r="r" t="t"/>
            <a:pathLst>
              <a:path extrusionOk="0" h="291464" w="218440">
                <a:moveTo>
                  <a:pt x="49824" y="190841"/>
                </a:moveTo>
                <a:lnTo>
                  <a:pt x="11560" y="204014"/>
                </a:lnTo>
                <a:lnTo>
                  <a:pt x="0" y="217346"/>
                </a:lnTo>
                <a:lnTo>
                  <a:pt x="1550" y="224904"/>
                </a:lnTo>
                <a:lnTo>
                  <a:pt x="17810" y="253900"/>
                </a:lnTo>
                <a:lnTo>
                  <a:pt x="41944" y="274609"/>
                </a:lnTo>
                <a:lnTo>
                  <a:pt x="73989" y="287033"/>
                </a:lnTo>
                <a:lnTo>
                  <a:pt x="113986" y="291174"/>
                </a:lnTo>
                <a:lnTo>
                  <a:pt x="136796" y="289444"/>
                </a:lnTo>
                <a:lnTo>
                  <a:pt x="174920" y="275594"/>
                </a:lnTo>
                <a:lnTo>
                  <a:pt x="202421" y="248780"/>
                </a:lnTo>
                <a:lnTo>
                  <a:pt x="211396" y="231343"/>
                </a:lnTo>
                <a:lnTo>
                  <a:pt x="112384" y="231343"/>
                </a:lnTo>
                <a:lnTo>
                  <a:pt x="94275" y="229597"/>
                </a:lnTo>
                <a:lnTo>
                  <a:pt x="80498" y="224311"/>
                </a:lnTo>
                <a:lnTo>
                  <a:pt x="70407" y="215410"/>
                </a:lnTo>
                <a:lnTo>
                  <a:pt x="63359" y="202821"/>
                </a:lnTo>
                <a:lnTo>
                  <a:pt x="59666" y="195712"/>
                </a:lnTo>
                <a:lnTo>
                  <a:pt x="55352" y="191769"/>
                </a:lnTo>
                <a:lnTo>
                  <a:pt x="49824" y="190841"/>
                </a:lnTo>
                <a:close/>
              </a:path>
              <a:path extrusionOk="0" h="291464" w="218440">
                <a:moveTo>
                  <a:pt x="202350" y="0"/>
                </a:moveTo>
                <a:lnTo>
                  <a:pt x="49328" y="0"/>
                </a:lnTo>
                <a:lnTo>
                  <a:pt x="37846" y="1153"/>
                </a:lnTo>
                <a:lnTo>
                  <a:pt x="30092" y="5015"/>
                </a:lnTo>
                <a:lnTo>
                  <a:pt x="25423" y="12192"/>
                </a:lnTo>
                <a:lnTo>
                  <a:pt x="23193" y="23287"/>
                </a:lnTo>
                <a:lnTo>
                  <a:pt x="11162" y="140571"/>
                </a:lnTo>
                <a:lnTo>
                  <a:pt x="11323" y="149109"/>
                </a:lnTo>
                <a:lnTo>
                  <a:pt x="13884" y="154978"/>
                </a:lnTo>
                <a:lnTo>
                  <a:pt x="19305" y="158363"/>
                </a:lnTo>
                <a:lnTo>
                  <a:pt x="28041" y="159450"/>
                </a:lnTo>
                <a:lnTo>
                  <a:pt x="111986" y="159450"/>
                </a:lnTo>
                <a:lnTo>
                  <a:pt x="127362" y="161790"/>
                </a:lnTo>
                <a:lnTo>
                  <a:pt x="139281" y="168535"/>
                </a:lnTo>
                <a:lnTo>
                  <a:pt x="146987" y="179271"/>
                </a:lnTo>
                <a:lnTo>
                  <a:pt x="149723" y="193585"/>
                </a:lnTo>
                <a:lnTo>
                  <a:pt x="147052" y="209817"/>
                </a:lnTo>
                <a:lnTo>
                  <a:pt x="139488" y="221649"/>
                </a:lnTo>
                <a:lnTo>
                  <a:pt x="127707" y="228888"/>
                </a:lnTo>
                <a:lnTo>
                  <a:pt x="112384" y="231343"/>
                </a:lnTo>
                <a:lnTo>
                  <a:pt x="211396" y="231343"/>
                </a:lnTo>
                <a:lnTo>
                  <a:pt x="216280" y="214438"/>
                </a:lnTo>
                <a:lnTo>
                  <a:pt x="217932" y="195712"/>
                </a:lnTo>
                <a:lnTo>
                  <a:pt x="217853" y="192779"/>
                </a:lnTo>
                <a:lnTo>
                  <a:pt x="203790" y="141640"/>
                </a:lnTo>
                <a:lnTo>
                  <a:pt x="160979" y="108182"/>
                </a:lnTo>
                <a:lnTo>
                  <a:pt x="117190" y="101609"/>
                </a:lnTo>
                <a:lnTo>
                  <a:pt x="80228" y="101609"/>
                </a:lnTo>
                <a:lnTo>
                  <a:pt x="84291" y="59443"/>
                </a:lnTo>
                <a:lnTo>
                  <a:pt x="202350" y="59443"/>
                </a:lnTo>
                <a:lnTo>
                  <a:pt x="206360" y="55411"/>
                </a:lnTo>
                <a:lnTo>
                  <a:pt x="206360" y="4010"/>
                </a:lnTo>
                <a:lnTo>
                  <a:pt x="20235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8" name="Google Shape;518;p30"/>
          <p:cNvSpPr/>
          <p:nvPr/>
        </p:nvSpPr>
        <p:spPr>
          <a:xfrm>
            <a:off x="16528838" y="3077215"/>
            <a:ext cx="67495" cy="68270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9" name="Google Shape;519;p30"/>
          <p:cNvSpPr/>
          <p:nvPr/>
        </p:nvSpPr>
        <p:spPr>
          <a:xfrm>
            <a:off x="16620467" y="2857117"/>
            <a:ext cx="243204" cy="285750"/>
          </a:xfrm>
          <a:custGeom>
            <a:rect b="b" l="l" r="r" t="t"/>
            <a:pathLst>
              <a:path extrusionOk="0" h="285750" w="243205">
                <a:moveTo>
                  <a:pt x="203637" y="225312"/>
                </a:moveTo>
                <a:lnTo>
                  <a:pt x="142582" y="225312"/>
                </a:lnTo>
                <a:lnTo>
                  <a:pt x="142582" y="281132"/>
                </a:lnTo>
                <a:lnTo>
                  <a:pt x="146602" y="285153"/>
                </a:lnTo>
                <a:lnTo>
                  <a:pt x="199606" y="285153"/>
                </a:lnTo>
                <a:lnTo>
                  <a:pt x="203637" y="281132"/>
                </a:lnTo>
                <a:lnTo>
                  <a:pt x="203637" y="225312"/>
                </a:lnTo>
                <a:close/>
              </a:path>
              <a:path extrusionOk="0" h="285750" w="243205">
                <a:moveTo>
                  <a:pt x="199606" y="0"/>
                </a:moveTo>
                <a:lnTo>
                  <a:pt x="157429" y="0"/>
                </a:lnTo>
                <a:lnTo>
                  <a:pt x="150062" y="520"/>
                </a:lnTo>
                <a:lnTo>
                  <a:pt x="144244" y="2358"/>
                </a:lnTo>
                <a:lnTo>
                  <a:pt x="139097" y="5928"/>
                </a:lnTo>
                <a:lnTo>
                  <a:pt x="133744" y="11643"/>
                </a:lnTo>
                <a:lnTo>
                  <a:pt x="6827" y="167471"/>
                </a:lnTo>
                <a:lnTo>
                  <a:pt x="816" y="174308"/>
                </a:lnTo>
                <a:lnTo>
                  <a:pt x="0" y="177512"/>
                </a:lnTo>
                <a:lnTo>
                  <a:pt x="0" y="221302"/>
                </a:lnTo>
                <a:lnTo>
                  <a:pt x="4020" y="225312"/>
                </a:lnTo>
                <a:lnTo>
                  <a:pt x="238600" y="225312"/>
                </a:lnTo>
                <a:lnTo>
                  <a:pt x="242589" y="221302"/>
                </a:lnTo>
                <a:lnTo>
                  <a:pt x="242589" y="173900"/>
                </a:lnTo>
                <a:lnTo>
                  <a:pt x="238600" y="169900"/>
                </a:lnTo>
                <a:lnTo>
                  <a:pt x="73118" y="169900"/>
                </a:lnTo>
                <a:lnTo>
                  <a:pt x="142582" y="85138"/>
                </a:lnTo>
                <a:lnTo>
                  <a:pt x="203637" y="85138"/>
                </a:lnTo>
                <a:lnTo>
                  <a:pt x="203637" y="4010"/>
                </a:lnTo>
                <a:lnTo>
                  <a:pt x="199606" y="0"/>
                </a:lnTo>
                <a:close/>
              </a:path>
              <a:path extrusionOk="0" h="285750" w="243205">
                <a:moveTo>
                  <a:pt x="203637" y="85138"/>
                </a:moveTo>
                <a:lnTo>
                  <a:pt x="142582" y="85138"/>
                </a:lnTo>
                <a:lnTo>
                  <a:pt x="142582" y="169900"/>
                </a:lnTo>
                <a:lnTo>
                  <a:pt x="203637" y="169900"/>
                </a:lnTo>
                <a:lnTo>
                  <a:pt x="203637" y="85138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0" name="Google Shape;520;p30"/>
          <p:cNvSpPr/>
          <p:nvPr/>
        </p:nvSpPr>
        <p:spPr>
          <a:xfrm>
            <a:off x="16871531" y="2857117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897" y="80322"/>
                </a:moveTo>
                <a:lnTo>
                  <a:pt x="80422" y="80322"/>
                </a:lnTo>
                <a:lnTo>
                  <a:pt x="80422" y="281132"/>
                </a:lnTo>
                <a:lnTo>
                  <a:pt x="84453" y="285143"/>
                </a:lnTo>
                <a:lnTo>
                  <a:pt x="141876" y="285143"/>
                </a:lnTo>
                <a:lnTo>
                  <a:pt x="145897" y="281132"/>
                </a:lnTo>
                <a:lnTo>
                  <a:pt x="145897" y="80322"/>
                </a:lnTo>
                <a:close/>
              </a:path>
              <a:path extrusionOk="0" h="285750" w="146050">
                <a:moveTo>
                  <a:pt x="141876" y="0"/>
                </a:moveTo>
                <a:lnTo>
                  <a:pt x="98087" y="0"/>
                </a:lnTo>
                <a:lnTo>
                  <a:pt x="90464" y="1989"/>
                </a:lnTo>
                <a:lnTo>
                  <a:pt x="83239" y="6418"/>
                </a:lnTo>
                <a:lnTo>
                  <a:pt x="10539" y="48595"/>
                </a:lnTo>
                <a:lnTo>
                  <a:pt x="3822" y="53232"/>
                </a:lnTo>
                <a:lnTo>
                  <a:pt x="370" y="57981"/>
                </a:lnTo>
                <a:lnTo>
                  <a:pt x="0" y="63560"/>
                </a:lnTo>
                <a:lnTo>
                  <a:pt x="2529" y="70688"/>
                </a:lnTo>
                <a:lnTo>
                  <a:pt x="16602" y="95986"/>
                </a:lnTo>
                <a:lnTo>
                  <a:pt x="21339" y="102467"/>
                </a:lnTo>
                <a:lnTo>
                  <a:pt x="27090" y="105674"/>
                </a:lnTo>
                <a:lnTo>
                  <a:pt x="33817" y="105643"/>
                </a:lnTo>
                <a:lnTo>
                  <a:pt x="41481" y="102405"/>
                </a:lnTo>
                <a:lnTo>
                  <a:pt x="80422" y="80322"/>
                </a:lnTo>
                <a:lnTo>
                  <a:pt x="145897" y="80322"/>
                </a:lnTo>
                <a:lnTo>
                  <a:pt x="145897" y="4010"/>
                </a:lnTo>
                <a:lnTo>
                  <a:pt x="14187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1" name="Google Shape;521;p30"/>
          <p:cNvSpPr/>
          <p:nvPr/>
        </p:nvSpPr>
        <p:spPr>
          <a:xfrm>
            <a:off x="17056988" y="2857117"/>
            <a:ext cx="218440" cy="291465"/>
          </a:xfrm>
          <a:custGeom>
            <a:rect b="b" l="l" r="r" t="t"/>
            <a:pathLst>
              <a:path extrusionOk="0" h="291464" w="218440">
                <a:moveTo>
                  <a:pt x="49824" y="190841"/>
                </a:moveTo>
                <a:lnTo>
                  <a:pt x="11560" y="204014"/>
                </a:lnTo>
                <a:lnTo>
                  <a:pt x="0" y="217346"/>
                </a:lnTo>
                <a:lnTo>
                  <a:pt x="1550" y="224904"/>
                </a:lnTo>
                <a:lnTo>
                  <a:pt x="17810" y="253900"/>
                </a:lnTo>
                <a:lnTo>
                  <a:pt x="41942" y="274609"/>
                </a:lnTo>
                <a:lnTo>
                  <a:pt x="73985" y="287033"/>
                </a:lnTo>
                <a:lnTo>
                  <a:pt x="113976" y="291174"/>
                </a:lnTo>
                <a:lnTo>
                  <a:pt x="136791" y="289444"/>
                </a:lnTo>
                <a:lnTo>
                  <a:pt x="174920" y="275594"/>
                </a:lnTo>
                <a:lnTo>
                  <a:pt x="202421" y="248780"/>
                </a:lnTo>
                <a:lnTo>
                  <a:pt x="211396" y="231343"/>
                </a:lnTo>
                <a:lnTo>
                  <a:pt x="112384" y="231343"/>
                </a:lnTo>
                <a:lnTo>
                  <a:pt x="94275" y="229597"/>
                </a:lnTo>
                <a:lnTo>
                  <a:pt x="80498" y="224311"/>
                </a:lnTo>
                <a:lnTo>
                  <a:pt x="70407" y="215410"/>
                </a:lnTo>
                <a:lnTo>
                  <a:pt x="63359" y="202821"/>
                </a:lnTo>
                <a:lnTo>
                  <a:pt x="59666" y="195712"/>
                </a:lnTo>
                <a:lnTo>
                  <a:pt x="55352" y="191769"/>
                </a:lnTo>
                <a:lnTo>
                  <a:pt x="49824" y="190841"/>
                </a:lnTo>
                <a:close/>
              </a:path>
              <a:path extrusionOk="0" h="291464" w="218440">
                <a:moveTo>
                  <a:pt x="202350" y="0"/>
                </a:moveTo>
                <a:lnTo>
                  <a:pt x="49328" y="0"/>
                </a:lnTo>
                <a:lnTo>
                  <a:pt x="37846" y="1153"/>
                </a:lnTo>
                <a:lnTo>
                  <a:pt x="30092" y="5015"/>
                </a:lnTo>
                <a:lnTo>
                  <a:pt x="25423" y="12192"/>
                </a:lnTo>
                <a:lnTo>
                  <a:pt x="23193" y="23287"/>
                </a:lnTo>
                <a:lnTo>
                  <a:pt x="11162" y="140571"/>
                </a:lnTo>
                <a:lnTo>
                  <a:pt x="11321" y="149109"/>
                </a:lnTo>
                <a:lnTo>
                  <a:pt x="13880" y="154978"/>
                </a:lnTo>
                <a:lnTo>
                  <a:pt x="19300" y="158363"/>
                </a:lnTo>
                <a:lnTo>
                  <a:pt x="28041" y="159450"/>
                </a:lnTo>
                <a:lnTo>
                  <a:pt x="111986" y="159450"/>
                </a:lnTo>
                <a:lnTo>
                  <a:pt x="127358" y="161790"/>
                </a:lnTo>
                <a:lnTo>
                  <a:pt x="139277" y="168535"/>
                </a:lnTo>
                <a:lnTo>
                  <a:pt x="146985" y="179271"/>
                </a:lnTo>
                <a:lnTo>
                  <a:pt x="149723" y="193585"/>
                </a:lnTo>
                <a:lnTo>
                  <a:pt x="147052" y="209817"/>
                </a:lnTo>
                <a:lnTo>
                  <a:pt x="139488" y="221649"/>
                </a:lnTo>
                <a:lnTo>
                  <a:pt x="127707" y="228888"/>
                </a:lnTo>
                <a:lnTo>
                  <a:pt x="112384" y="231343"/>
                </a:lnTo>
                <a:lnTo>
                  <a:pt x="211396" y="231343"/>
                </a:lnTo>
                <a:lnTo>
                  <a:pt x="216280" y="214438"/>
                </a:lnTo>
                <a:lnTo>
                  <a:pt x="217932" y="195712"/>
                </a:lnTo>
                <a:lnTo>
                  <a:pt x="217853" y="192779"/>
                </a:lnTo>
                <a:lnTo>
                  <a:pt x="203790" y="141640"/>
                </a:lnTo>
                <a:lnTo>
                  <a:pt x="160979" y="108182"/>
                </a:lnTo>
                <a:lnTo>
                  <a:pt x="117190" y="101609"/>
                </a:lnTo>
                <a:lnTo>
                  <a:pt x="80228" y="101609"/>
                </a:lnTo>
                <a:lnTo>
                  <a:pt x="84280" y="59443"/>
                </a:lnTo>
                <a:lnTo>
                  <a:pt x="202350" y="59443"/>
                </a:lnTo>
                <a:lnTo>
                  <a:pt x="206360" y="55411"/>
                </a:lnTo>
                <a:lnTo>
                  <a:pt x="206360" y="4010"/>
                </a:lnTo>
                <a:lnTo>
                  <a:pt x="20235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2" name="Google Shape;522;p30"/>
          <p:cNvSpPr/>
          <p:nvPr/>
        </p:nvSpPr>
        <p:spPr>
          <a:xfrm>
            <a:off x="17296750" y="3080408"/>
            <a:ext cx="72612" cy="110865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3" name="Google Shape;523;p30"/>
          <p:cNvSpPr/>
          <p:nvPr/>
        </p:nvSpPr>
        <p:spPr>
          <a:xfrm>
            <a:off x="17381994" y="2857117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16" y="0"/>
                </a:moveTo>
                <a:lnTo>
                  <a:pt x="3601" y="0"/>
                </a:lnTo>
                <a:lnTo>
                  <a:pt x="0" y="4010"/>
                </a:lnTo>
                <a:lnTo>
                  <a:pt x="0" y="55024"/>
                </a:lnTo>
                <a:lnTo>
                  <a:pt x="3601" y="59443"/>
                </a:lnTo>
                <a:lnTo>
                  <a:pt x="132121" y="59443"/>
                </a:lnTo>
                <a:lnTo>
                  <a:pt x="35747" y="268682"/>
                </a:lnTo>
                <a:lnTo>
                  <a:pt x="31328" y="279520"/>
                </a:lnTo>
                <a:lnTo>
                  <a:pt x="33758" y="285143"/>
                </a:lnTo>
                <a:lnTo>
                  <a:pt x="75516" y="285143"/>
                </a:lnTo>
                <a:lnTo>
                  <a:pt x="202433" y="59034"/>
                </a:lnTo>
                <a:lnTo>
                  <a:pt x="206035" y="51412"/>
                </a:lnTo>
                <a:lnTo>
                  <a:pt x="207669" y="43778"/>
                </a:lnTo>
                <a:lnTo>
                  <a:pt x="207669" y="4010"/>
                </a:lnTo>
                <a:lnTo>
                  <a:pt x="20361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4" name="Google Shape;524;p30"/>
          <p:cNvSpPr/>
          <p:nvPr/>
        </p:nvSpPr>
        <p:spPr>
          <a:xfrm>
            <a:off x="17614280" y="2851086"/>
            <a:ext cx="224154" cy="297815"/>
          </a:xfrm>
          <a:custGeom>
            <a:rect b="b" l="l" r="r" t="t"/>
            <a:pathLst>
              <a:path extrusionOk="0" h="297814" w="224155">
                <a:moveTo>
                  <a:pt x="112038" y="0"/>
                </a:moveTo>
                <a:lnTo>
                  <a:pt x="64206" y="7204"/>
                </a:lnTo>
                <a:lnTo>
                  <a:pt x="29063" y="28114"/>
                </a:lnTo>
                <a:lnTo>
                  <a:pt x="7397" y="61675"/>
                </a:lnTo>
                <a:lnTo>
                  <a:pt x="66" y="106426"/>
                </a:lnTo>
                <a:lnTo>
                  <a:pt x="0" y="190371"/>
                </a:lnTo>
                <a:lnTo>
                  <a:pt x="7343" y="235529"/>
                </a:lnTo>
                <a:lnTo>
                  <a:pt x="28917" y="269091"/>
                </a:lnTo>
                <a:lnTo>
                  <a:pt x="64043" y="290001"/>
                </a:lnTo>
                <a:lnTo>
                  <a:pt x="112038" y="297205"/>
                </a:lnTo>
                <a:lnTo>
                  <a:pt x="159212" y="290708"/>
                </a:lnTo>
                <a:lnTo>
                  <a:pt x="194440" y="272049"/>
                </a:lnTo>
                <a:lnTo>
                  <a:pt x="216485" y="242473"/>
                </a:lnTo>
                <a:lnTo>
                  <a:pt x="217320" y="238170"/>
                </a:lnTo>
                <a:lnTo>
                  <a:pt x="112038" y="238170"/>
                </a:lnTo>
                <a:lnTo>
                  <a:pt x="91483" y="235384"/>
                </a:lnTo>
                <a:lnTo>
                  <a:pt x="76809" y="227025"/>
                </a:lnTo>
                <a:lnTo>
                  <a:pt x="68008" y="213093"/>
                </a:lnTo>
                <a:lnTo>
                  <a:pt x="65076" y="193585"/>
                </a:lnTo>
                <a:lnTo>
                  <a:pt x="65076" y="175512"/>
                </a:lnTo>
                <a:lnTo>
                  <a:pt x="74103" y="172648"/>
                </a:lnTo>
                <a:lnTo>
                  <a:pt x="84941" y="170645"/>
                </a:lnTo>
                <a:lnTo>
                  <a:pt x="97587" y="169468"/>
                </a:lnTo>
                <a:lnTo>
                  <a:pt x="112038" y="169083"/>
                </a:lnTo>
                <a:lnTo>
                  <a:pt x="218445" y="169083"/>
                </a:lnTo>
                <a:lnTo>
                  <a:pt x="217338" y="162406"/>
                </a:lnTo>
                <a:lnTo>
                  <a:pt x="197051" y="133290"/>
                </a:lnTo>
                <a:lnTo>
                  <a:pt x="163280" y="115845"/>
                </a:lnTo>
                <a:lnTo>
                  <a:pt x="155310" y="114865"/>
                </a:lnTo>
                <a:lnTo>
                  <a:pt x="65076" y="114865"/>
                </a:lnTo>
                <a:lnTo>
                  <a:pt x="65076" y="106426"/>
                </a:lnTo>
                <a:lnTo>
                  <a:pt x="68014" y="86108"/>
                </a:lnTo>
                <a:lnTo>
                  <a:pt x="76857" y="71547"/>
                </a:lnTo>
                <a:lnTo>
                  <a:pt x="91647" y="62782"/>
                </a:lnTo>
                <a:lnTo>
                  <a:pt x="112425" y="59851"/>
                </a:lnTo>
                <a:lnTo>
                  <a:pt x="216842" y="59851"/>
                </a:lnTo>
                <a:lnTo>
                  <a:pt x="203547" y="36085"/>
                </a:lnTo>
                <a:lnTo>
                  <a:pt x="180422" y="16013"/>
                </a:lnTo>
                <a:lnTo>
                  <a:pt x="149920" y="3997"/>
                </a:lnTo>
                <a:lnTo>
                  <a:pt x="112038" y="0"/>
                </a:lnTo>
                <a:close/>
              </a:path>
              <a:path extrusionOk="0" h="297814" w="224155">
                <a:moveTo>
                  <a:pt x="218445" y="169083"/>
                </a:moveTo>
                <a:lnTo>
                  <a:pt x="112038" y="169083"/>
                </a:lnTo>
                <a:lnTo>
                  <a:pt x="133625" y="171147"/>
                </a:lnTo>
                <a:lnTo>
                  <a:pt x="148211" y="177464"/>
                </a:lnTo>
                <a:lnTo>
                  <a:pt x="156470" y="188224"/>
                </a:lnTo>
                <a:lnTo>
                  <a:pt x="159073" y="203616"/>
                </a:lnTo>
                <a:lnTo>
                  <a:pt x="156131" y="218676"/>
                </a:lnTo>
                <a:lnTo>
                  <a:pt x="147308" y="229481"/>
                </a:lnTo>
                <a:lnTo>
                  <a:pt x="132609" y="235991"/>
                </a:lnTo>
                <a:lnTo>
                  <a:pt x="112038" y="238170"/>
                </a:lnTo>
                <a:lnTo>
                  <a:pt x="217320" y="238170"/>
                </a:lnTo>
                <a:lnTo>
                  <a:pt x="224108" y="203229"/>
                </a:lnTo>
                <a:lnTo>
                  <a:pt x="218445" y="169083"/>
                </a:lnTo>
                <a:close/>
              </a:path>
              <a:path extrusionOk="0" h="297814" w="224155">
                <a:moveTo>
                  <a:pt x="116059" y="110038"/>
                </a:moveTo>
                <a:lnTo>
                  <a:pt x="101598" y="110342"/>
                </a:lnTo>
                <a:lnTo>
                  <a:pt x="88310" y="111250"/>
                </a:lnTo>
                <a:lnTo>
                  <a:pt x="76150" y="112759"/>
                </a:lnTo>
                <a:lnTo>
                  <a:pt x="65076" y="114865"/>
                </a:lnTo>
                <a:lnTo>
                  <a:pt x="155310" y="114865"/>
                </a:lnTo>
                <a:lnTo>
                  <a:pt x="116059" y="110038"/>
                </a:lnTo>
                <a:close/>
              </a:path>
              <a:path extrusionOk="0" h="297814" w="224155">
                <a:moveTo>
                  <a:pt x="216842" y="59851"/>
                </a:moveTo>
                <a:lnTo>
                  <a:pt x="112425" y="59851"/>
                </a:lnTo>
                <a:lnTo>
                  <a:pt x="128717" y="61438"/>
                </a:lnTo>
                <a:lnTo>
                  <a:pt x="141978" y="66224"/>
                </a:lnTo>
                <a:lnTo>
                  <a:pt x="152222" y="74247"/>
                </a:lnTo>
                <a:lnTo>
                  <a:pt x="159461" y="85547"/>
                </a:lnTo>
                <a:lnTo>
                  <a:pt x="163334" y="92713"/>
                </a:lnTo>
                <a:lnTo>
                  <a:pt x="167624" y="96795"/>
                </a:lnTo>
                <a:lnTo>
                  <a:pt x="209239" y="85138"/>
                </a:lnTo>
                <a:lnTo>
                  <a:pt x="221393" y="71646"/>
                </a:lnTo>
                <a:lnTo>
                  <a:pt x="219302" y="64249"/>
                </a:lnTo>
                <a:lnTo>
                  <a:pt x="216842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5" name="Google Shape;525;p30"/>
          <p:cNvSpPr/>
          <p:nvPr/>
        </p:nvSpPr>
        <p:spPr>
          <a:xfrm>
            <a:off x="16463125" y="2023791"/>
            <a:ext cx="219710" cy="296545"/>
          </a:xfrm>
          <a:custGeom>
            <a:rect b="b" l="l" r="r" t="t"/>
            <a:pathLst>
              <a:path extrusionOk="0" h="296544" w="219709">
                <a:moveTo>
                  <a:pt x="109982" y="0"/>
                </a:moveTo>
                <a:lnTo>
                  <a:pt x="62806" y="6884"/>
                </a:lnTo>
                <a:lnTo>
                  <a:pt x="28307" y="26759"/>
                </a:lnTo>
                <a:lnTo>
                  <a:pt x="7134" y="58455"/>
                </a:lnTo>
                <a:lnTo>
                  <a:pt x="2" y="100394"/>
                </a:lnTo>
                <a:lnTo>
                  <a:pt x="0" y="195983"/>
                </a:lnTo>
                <a:lnTo>
                  <a:pt x="7245" y="237943"/>
                </a:lnTo>
                <a:lnTo>
                  <a:pt x="28602" y="269639"/>
                </a:lnTo>
                <a:lnTo>
                  <a:pt x="63137" y="289514"/>
                </a:lnTo>
                <a:lnTo>
                  <a:pt x="109982" y="296399"/>
                </a:lnTo>
                <a:lnTo>
                  <a:pt x="150359" y="291968"/>
                </a:lnTo>
                <a:lnTo>
                  <a:pt x="181131" y="278727"/>
                </a:lnTo>
                <a:lnTo>
                  <a:pt x="190435" y="269478"/>
                </a:lnTo>
                <a:lnTo>
                  <a:pt x="109982" y="269478"/>
                </a:lnTo>
                <a:lnTo>
                  <a:pt x="75513" y="264491"/>
                </a:lnTo>
                <a:lnTo>
                  <a:pt x="50198" y="250055"/>
                </a:lnTo>
                <a:lnTo>
                  <a:pt x="34597" y="226956"/>
                </a:lnTo>
                <a:lnTo>
                  <a:pt x="29272" y="195983"/>
                </a:lnTo>
                <a:lnTo>
                  <a:pt x="29272" y="100394"/>
                </a:lnTo>
                <a:lnTo>
                  <a:pt x="34482" y="69256"/>
                </a:lnTo>
                <a:lnTo>
                  <a:pt x="49892" y="46172"/>
                </a:lnTo>
                <a:lnTo>
                  <a:pt x="75169" y="31823"/>
                </a:lnTo>
                <a:lnTo>
                  <a:pt x="109982" y="26889"/>
                </a:lnTo>
                <a:lnTo>
                  <a:pt x="190557" y="26889"/>
                </a:lnTo>
                <a:lnTo>
                  <a:pt x="180421" y="17019"/>
                </a:lnTo>
                <a:lnTo>
                  <a:pt x="149888" y="4235"/>
                </a:lnTo>
                <a:lnTo>
                  <a:pt x="109982" y="0"/>
                </a:lnTo>
                <a:close/>
              </a:path>
              <a:path extrusionOk="0" h="296544" w="219709">
                <a:moveTo>
                  <a:pt x="195529" y="210056"/>
                </a:moveTo>
                <a:lnTo>
                  <a:pt x="191927" y="211648"/>
                </a:lnTo>
                <a:lnTo>
                  <a:pt x="189906" y="216475"/>
                </a:lnTo>
                <a:lnTo>
                  <a:pt x="179167" y="240173"/>
                </a:lnTo>
                <a:lnTo>
                  <a:pt x="163051" y="256680"/>
                </a:lnTo>
                <a:lnTo>
                  <a:pt x="140381" y="266335"/>
                </a:lnTo>
                <a:lnTo>
                  <a:pt x="109982" y="269478"/>
                </a:lnTo>
                <a:lnTo>
                  <a:pt x="190435" y="269478"/>
                </a:lnTo>
                <a:lnTo>
                  <a:pt x="203242" y="256748"/>
                </a:lnTo>
                <a:lnTo>
                  <a:pt x="217633" y="226108"/>
                </a:lnTo>
                <a:lnTo>
                  <a:pt x="219235" y="221302"/>
                </a:lnTo>
                <a:lnTo>
                  <a:pt x="217633" y="218077"/>
                </a:lnTo>
                <a:lnTo>
                  <a:pt x="212795" y="216066"/>
                </a:lnTo>
                <a:lnTo>
                  <a:pt x="200366" y="211260"/>
                </a:lnTo>
                <a:lnTo>
                  <a:pt x="195529" y="210056"/>
                </a:lnTo>
                <a:close/>
              </a:path>
              <a:path extrusionOk="0" h="296544" w="219709">
                <a:moveTo>
                  <a:pt x="190557" y="26889"/>
                </a:moveTo>
                <a:lnTo>
                  <a:pt x="109982" y="26889"/>
                </a:lnTo>
                <a:lnTo>
                  <a:pt x="139913" y="29960"/>
                </a:lnTo>
                <a:lnTo>
                  <a:pt x="162350" y="39399"/>
                </a:lnTo>
                <a:lnTo>
                  <a:pt x="178385" y="55540"/>
                </a:lnTo>
                <a:lnTo>
                  <a:pt x="189110" y="78720"/>
                </a:lnTo>
                <a:lnTo>
                  <a:pt x="191110" y="83138"/>
                </a:lnTo>
                <a:lnTo>
                  <a:pt x="194314" y="84730"/>
                </a:lnTo>
                <a:lnTo>
                  <a:pt x="199539" y="83547"/>
                </a:lnTo>
                <a:lnTo>
                  <a:pt x="212010" y="79128"/>
                </a:lnTo>
                <a:lnTo>
                  <a:pt x="218020" y="77107"/>
                </a:lnTo>
                <a:lnTo>
                  <a:pt x="218837" y="74688"/>
                </a:lnTo>
                <a:lnTo>
                  <a:pt x="216816" y="68678"/>
                </a:lnTo>
                <a:lnTo>
                  <a:pt x="202442" y="38462"/>
                </a:lnTo>
                <a:lnTo>
                  <a:pt x="190557" y="268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6" name="Google Shape;526;p30"/>
          <p:cNvSpPr/>
          <p:nvPr/>
        </p:nvSpPr>
        <p:spPr>
          <a:xfrm>
            <a:off x="16726998" y="2029414"/>
            <a:ext cx="178435" cy="285750"/>
          </a:xfrm>
          <a:custGeom>
            <a:rect b="b" l="l" r="r" t="t"/>
            <a:pathLst>
              <a:path extrusionOk="0" h="285750" w="178434">
                <a:moveTo>
                  <a:pt x="175910" y="0"/>
                </a:moveTo>
                <a:lnTo>
                  <a:pt x="2031" y="0"/>
                </a:lnTo>
                <a:lnTo>
                  <a:pt x="0" y="1989"/>
                </a:lnTo>
                <a:lnTo>
                  <a:pt x="0" y="283143"/>
                </a:lnTo>
                <a:lnTo>
                  <a:pt x="2031" y="285143"/>
                </a:lnTo>
                <a:lnTo>
                  <a:pt x="27308" y="285143"/>
                </a:lnTo>
                <a:lnTo>
                  <a:pt x="28910" y="283143"/>
                </a:lnTo>
                <a:lnTo>
                  <a:pt x="28910" y="158225"/>
                </a:lnTo>
                <a:lnTo>
                  <a:pt x="156257" y="158225"/>
                </a:lnTo>
                <a:lnTo>
                  <a:pt x="158644" y="155419"/>
                </a:lnTo>
                <a:lnTo>
                  <a:pt x="158644" y="132927"/>
                </a:lnTo>
                <a:lnTo>
                  <a:pt x="157031" y="131336"/>
                </a:lnTo>
                <a:lnTo>
                  <a:pt x="28910" y="131336"/>
                </a:lnTo>
                <a:lnTo>
                  <a:pt x="28910" y="27297"/>
                </a:lnTo>
                <a:lnTo>
                  <a:pt x="175910" y="27297"/>
                </a:lnTo>
                <a:lnTo>
                  <a:pt x="178329" y="24491"/>
                </a:lnTo>
                <a:lnTo>
                  <a:pt x="178329" y="2816"/>
                </a:lnTo>
                <a:lnTo>
                  <a:pt x="175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7" name="Google Shape;527;p30"/>
          <p:cNvSpPr/>
          <p:nvPr/>
        </p:nvSpPr>
        <p:spPr>
          <a:xfrm>
            <a:off x="16950019" y="2029425"/>
            <a:ext cx="216535" cy="285750"/>
          </a:xfrm>
          <a:custGeom>
            <a:rect b="b" l="l" r="r" t="t"/>
            <a:pathLst>
              <a:path extrusionOk="0" h="285750" w="216534">
                <a:moveTo>
                  <a:pt x="121703" y="0"/>
                </a:moveTo>
                <a:lnTo>
                  <a:pt x="2031" y="0"/>
                </a:lnTo>
                <a:lnTo>
                  <a:pt x="0" y="1989"/>
                </a:lnTo>
                <a:lnTo>
                  <a:pt x="0" y="283143"/>
                </a:lnTo>
                <a:lnTo>
                  <a:pt x="2031" y="285143"/>
                </a:lnTo>
                <a:lnTo>
                  <a:pt x="27318" y="285143"/>
                </a:lnTo>
                <a:lnTo>
                  <a:pt x="28910" y="283143"/>
                </a:lnTo>
                <a:lnTo>
                  <a:pt x="28910" y="165450"/>
                </a:lnTo>
                <a:lnTo>
                  <a:pt x="147481" y="165450"/>
                </a:lnTo>
                <a:lnTo>
                  <a:pt x="141377" y="161848"/>
                </a:lnTo>
                <a:lnTo>
                  <a:pt x="168602" y="152986"/>
                </a:lnTo>
                <a:lnTo>
                  <a:pt x="186873" y="138152"/>
                </a:lnTo>
                <a:lnTo>
                  <a:pt x="28910" y="138152"/>
                </a:lnTo>
                <a:lnTo>
                  <a:pt x="28910" y="27297"/>
                </a:lnTo>
                <a:lnTo>
                  <a:pt x="187223" y="27297"/>
                </a:lnTo>
                <a:lnTo>
                  <a:pt x="183757" y="21833"/>
                </a:lnTo>
                <a:lnTo>
                  <a:pt x="157254" y="5589"/>
                </a:lnTo>
                <a:lnTo>
                  <a:pt x="121703" y="0"/>
                </a:lnTo>
                <a:close/>
              </a:path>
              <a:path extrusionOk="0" h="285750" w="216534">
                <a:moveTo>
                  <a:pt x="147481" y="165450"/>
                </a:moveTo>
                <a:lnTo>
                  <a:pt x="83138" y="165450"/>
                </a:lnTo>
                <a:lnTo>
                  <a:pt x="103358" y="167296"/>
                </a:lnTo>
                <a:lnTo>
                  <a:pt x="118646" y="173285"/>
                </a:lnTo>
                <a:lnTo>
                  <a:pt x="130544" y="184091"/>
                </a:lnTo>
                <a:lnTo>
                  <a:pt x="140592" y="200391"/>
                </a:lnTo>
                <a:lnTo>
                  <a:pt x="179544" y="277928"/>
                </a:lnTo>
                <a:lnTo>
                  <a:pt x="181533" y="282745"/>
                </a:lnTo>
                <a:lnTo>
                  <a:pt x="186769" y="285143"/>
                </a:lnTo>
                <a:lnTo>
                  <a:pt x="214475" y="285143"/>
                </a:lnTo>
                <a:lnTo>
                  <a:pt x="216066" y="282326"/>
                </a:lnTo>
                <a:lnTo>
                  <a:pt x="212475" y="277111"/>
                </a:lnTo>
                <a:lnTo>
                  <a:pt x="167481" y="189554"/>
                </a:lnTo>
                <a:lnTo>
                  <a:pt x="161999" y="180142"/>
                </a:lnTo>
                <a:lnTo>
                  <a:pt x="155792" y="172387"/>
                </a:lnTo>
                <a:lnTo>
                  <a:pt x="148903" y="166289"/>
                </a:lnTo>
                <a:lnTo>
                  <a:pt x="147481" y="165450"/>
                </a:lnTo>
                <a:close/>
              </a:path>
              <a:path extrusionOk="0" h="285750" w="216534">
                <a:moveTo>
                  <a:pt x="187223" y="27297"/>
                </a:moveTo>
                <a:lnTo>
                  <a:pt x="118886" y="27297"/>
                </a:lnTo>
                <a:lnTo>
                  <a:pt x="143217" y="30994"/>
                </a:lnTo>
                <a:lnTo>
                  <a:pt x="161106" y="41807"/>
                </a:lnTo>
                <a:lnTo>
                  <a:pt x="172141" y="59323"/>
                </a:lnTo>
                <a:lnTo>
                  <a:pt x="175910" y="83128"/>
                </a:lnTo>
                <a:lnTo>
                  <a:pt x="172026" y="106639"/>
                </a:lnTo>
                <a:lnTo>
                  <a:pt x="160800" y="123896"/>
                </a:lnTo>
                <a:lnTo>
                  <a:pt x="142873" y="134526"/>
                </a:lnTo>
                <a:lnTo>
                  <a:pt x="118886" y="138152"/>
                </a:lnTo>
                <a:lnTo>
                  <a:pt x="186873" y="138152"/>
                </a:lnTo>
                <a:lnTo>
                  <a:pt x="188926" y="136486"/>
                </a:lnTo>
                <a:lnTo>
                  <a:pt x="201640" y="112987"/>
                </a:lnTo>
                <a:lnTo>
                  <a:pt x="206035" y="83128"/>
                </a:lnTo>
                <a:lnTo>
                  <a:pt x="200316" y="47942"/>
                </a:lnTo>
                <a:lnTo>
                  <a:pt x="187223" y="27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8" name="Google Shape;528;p30"/>
          <p:cNvSpPr/>
          <p:nvPr/>
        </p:nvSpPr>
        <p:spPr>
          <a:xfrm>
            <a:off x="16718967" y="5634205"/>
            <a:ext cx="189585" cy="124498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9" name="Google Shape;529;p30"/>
          <p:cNvSpPr/>
          <p:nvPr/>
        </p:nvSpPr>
        <p:spPr>
          <a:xfrm>
            <a:off x="16717252" y="3433068"/>
            <a:ext cx="193073" cy="208035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0" name="Google Shape;530;p30"/>
          <p:cNvSpPr/>
          <p:nvPr/>
        </p:nvSpPr>
        <p:spPr>
          <a:xfrm>
            <a:off x="15796967" y="593772"/>
            <a:ext cx="227329" cy="297815"/>
          </a:xfrm>
          <a:custGeom>
            <a:rect b="b" l="l" r="r" t="t"/>
            <a:pathLst>
              <a:path extrusionOk="0" h="297815" w="227330">
                <a:moveTo>
                  <a:pt x="114777" y="0"/>
                </a:moveTo>
                <a:lnTo>
                  <a:pt x="65818" y="7224"/>
                </a:lnTo>
                <a:lnTo>
                  <a:pt x="29786" y="27966"/>
                </a:lnTo>
                <a:lnTo>
                  <a:pt x="7539" y="60832"/>
                </a:lnTo>
                <a:lnTo>
                  <a:pt x="2" y="104028"/>
                </a:lnTo>
                <a:lnTo>
                  <a:pt x="0" y="192779"/>
                </a:lnTo>
                <a:lnTo>
                  <a:pt x="7539" y="236382"/>
                </a:lnTo>
                <a:lnTo>
                  <a:pt x="29786" y="269343"/>
                </a:lnTo>
                <a:lnTo>
                  <a:pt x="65818" y="290032"/>
                </a:lnTo>
                <a:lnTo>
                  <a:pt x="114777" y="297205"/>
                </a:lnTo>
                <a:lnTo>
                  <a:pt x="153932" y="292990"/>
                </a:lnTo>
                <a:lnTo>
                  <a:pt x="185258" y="280342"/>
                </a:lnTo>
                <a:lnTo>
                  <a:pt x="208749" y="259260"/>
                </a:lnTo>
                <a:lnTo>
                  <a:pt x="213534" y="250233"/>
                </a:lnTo>
                <a:lnTo>
                  <a:pt x="114777" y="250233"/>
                </a:lnTo>
                <a:lnTo>
                  <a:pt x="87283" y="246453"/>
                </a:lnTo>
                <a:lnTo>
                  <a:pt x="67122" y="235367"/>
                </a:lnTo>
                <a:lnTo>
                  <a:pt x="54715" y="217350"/>
                </a:lnTo>
                <a:lnTo>
                  <a:pt x="50486" y="192779"/>
                </a:lnTo>
                <a:lnTo>
                  <a:pt x="50486" y="104028"/>
                </a:lnTo>
                <a:lnTo>
                  <a:pt x="54715" y="79529"/>
                </a:lnTo>
                <a:lnTo>
                  <a:pt x="67122" y="61659"/>
                </a:lnTo>
                <a:lnTo>
                  <a:pt x="87283" y="50717"/>
                </a:lnTo>
                <a:lnTo>
                  <a:pt x="114777" y="47003"/>
                </a:lnTo>
                <a:lnTo>
                  <a:pt x="213270" y="47003"/>
                </a:lnTo>
                <a:lnTo>
                  <a:pt x="208345" y="37790"/>
                </a:lnTo>
                <a:lnTo>
                  <a:pt x="184902" y="16822"/>
                </a:lnTo>
                <a:lnTo>
                  <a:pt x="153702" y="4212"/>
                </a:lnTo>
                <a:lnTo>
                  <a:pt x="114777" y="0"/>
                </a:lnTo>
                <a:close/>
              </a:path>
              <a:path extrusionOk="0" h="297815" w="227330">
                <a:moveTo>
                  <a:pt x="184241" y="200810"/>
                </a:moveTo>
                <a:lnTo>
                  <a:pt x="180650" y="202821"/>
                </a:lnTo>
                <a:lnTo>
                  <a:pt x="176231" y="212862"/>
                </a:lnTo>
                <a:lnTo>
                  <a:pt x="167185" y="229206"/>
                </a:lnTo>
                <a:lnTo>
                  <a:pt x="153930" y="240885"/>
                </a:lnTo>
                <a:lnTo>
                  <a:pt x="136462" y="247895"/>
                </a:lnTo>
                <a:lnTo>
                  <a:pt x="114777" y="250233"/>
                </a:lnTo>
                <a:lnTo>
                  <a:pt x="213534" y="250233"/>
                </a:lnTo>
                <a:lnTo>
                  <a:pt x="224397" y="229741"/>
                </a:lnTo>
                <a:lnTo>
                  <a:pt x="227214" y="221302"/>
                </a:lnTo>
                <a:lnTo>
                  <a:pt x="224397" y="215291"/>
                </a:lnTo>
                <a:lnTo>
                  <a:pt x="215570" y="212056"/>
                </a:lnTo>
                <a:lnTo>
                  <a:pt x="193885" y="204433"/>
                </a:lnTo>
                <a:lnTo>
                  <a:pt x="184241" y="200810"/>
                </a:lnTo>
                <a:close/>
              </a:path>
              <a:path extrusionOk="0" h="297815" w="227330">
                <a:moveTo>
                  <a:pt x="213270" y="47003"/>
                </a:moveTo>
                <a:lnTo>
                  <a:pt x="114777" y="47003"/>
                </a:lnTo>
                <a:lnTo>
                  <a:pt x="136680" y="49330"/>
                </a:lnTo>
                <a:lnTo>
                  <a:pt x="154221" y="56287"/>
                </a:lnTo>
                <a:lnTo>
                  <a:pt x="167403" y="67840"/>
                </a:lnTo>
                <a:lnTo>
                  <a:pt x="176231" y="83955"/>
                </a:lnTo>
                <a:lnTo>
                  <a:pt x="179864" y="93588"/>
                </a:lnTo>
                <a:lnTo>
                  <a:pt x="183843" y="95588"/>
                </a:lnTo>
                <a:lnTo>
                  <a:pt x="193487" y="92395"/>
                </a:lnTo>
                <a:lnTo>
                  <a:pt x="215570" y="84751"/>
                </a:lnTo>
                <a:lnTo>
                  <a:pt x="224397" y="81526"/>
                </a:lnTo>
                <a:lnTo>
                  <a:pt x="227214" y="75516"/>
                </a:lnTo>
                <a:lnTo>
                  <a:pt x="223999" y="67076"/>
                </a:lnTo>
                <a:lnTo>
                  <a:pt x="213270" y="470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1" name="Google Shape;531;p30"/>
          <p:cNvSpPr/>
          <p:nvPr/>
        </p:nvSpPr>
        <p:spPr>
          <a:xfrm>
            <a:off x="16055731" y="676942"/>
            <a:ext cx="178319" cy="214056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2" name="Google Shape;532;p30"/>
          <p:cNvSpPr/>
          <p:nvPr/>
        </p:nvSpPr>
        <p:spPr>
          <a:xfrm>
            <a:off x="16272248" y="670869"/>
            <a:ext cx="179533" cy="220098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3" name="Google Shape;533;p30"/>
          <p:cNvSpPr/>
          <p:nvPr/>
        </p:nvSpPr>
        <p:spPr>
          <a:xfrm>
            <a:off x="16462755" y="628671"/>
            <a:ext cx="144780" cy="262255"/>
          </a:xfrm>
          <a:custGeom>
            <a:rect b="b" l="l" r="r" t="t"/>
            <a:pathLst>
              <a:path extrusionOk="0" h="262255" w="144780">
                <a:moveTo>
                  <a:pt x="86374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48" y="216833"/>
                </a:lnTo>
                <a:lnTo>
                  <a:pt x="72782" y="252548"/>
                </a:lnTo>
                <a:lnTo>
                  <a:pt x="131765" y="261876"/>
                </a:lnTo>
                <a:lnTo>
                  <a:pt x="141409" y="261468"/>
                </a:lnTo>
                <a:lnTo>
                  <a:pt x="144623" y="258651"/>
                </a:lnTo>
                <a:lnTo>
                  <a:pt x="144623" y="220893"/>
                </a:lnTo>
                <a:lnTo>
                  <a:pt x="141409" y="218098"/>
                </a:lnTo>
                <a:lnTo>
                  <a:pt x="131765" y="218098"/>
                </a:lnTo>
                <a:lnTo>
                  <a:pt x="119562" y="217565"/>
                </a:lnTo>
                <a:lnTo>
                  <a:pt x="86975" y="184854"/>
                </a:lnTo>
                <a:lnTo>
                  <a:pt x="86448" y="173502"/>
                </a:lnTo>
                <a:lnTo>
                  <a:pt x="86374" y="91180"/>
                </a:lnTo>
                <a:close/>
              </a:path>
              <a:path extrusionOk="0" h="262255" w="144780">
                <a:moveTo>
                  <a:pt x="141409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409" y="91180"/>
                </a:lnTo>
                <a:lnTo>
                  <a:pt x="144623" y="87955"/>
                </a:lnTo>
                <a:lnTo>
                  <a:pt x="144623" y="51014"/>
                </a:lnTo>
                <a:lnTo>
                  <a:pt x="141409" y="48207"/>
                </a:lnTo>
                <a:close/>
              </a:path>
              <a:path extrusionOk="0" h="262255" w="144780">
                <a:moveTo>
                  <a:pt x="83170" y="0"/>
                </a:moveTo>
                <a:lnTo>
                  <a:pt x="4298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74" y="48207"/>
                </a:lnTo>
                <a:lnTo>
                  <a:pt x="86374" y="2816"/>
                </a:lnTo>
                <a:lnTo>
                  <a:pt x="831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4" name="Google Shape;534;p30"/>
          <p:cNvSpPr/>
          <p:nvPr/>
        </p:nvSpPr>
        <p:spPr>
          <a:xfrm>
            <a:off x="16631964" y="670838"/>
            <a:ext cx="185114" cy="220098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5" name="Google Shape;535;p30"/>
          <p:cNvSpPr/>
          <p:nvPr/>
        </p:nvSpPr>
        <p:spPr>
          <a:xfrm>
            <a:off x="16949348" y="599772"/>
            <a:ext cx="187960" cy="285750"/>
          </a:xfrm>
          <a:custGeom>
            <a:rect b="b" l="l" r="r" t="t"/>
            <a:pathLst>
              <a:path extrusionOk="0" h="285750" w="187959">
                <a:moveTo>
                  <a:pt x="183565" y="0"/>
                </a:moveTo>
                <a:lnTo>
                  <a:pt x="4020" y="0"/>
                </a:lnTo>
                <a:lnTo>
                  <a:pt x="0" y="3612"/>
                </a:lnTo>
                <a:lnTo>
                  <a:pt x="0" y="281541"/>
                </a:lnTo>
                <a:lnTo>
                  <a:pt x="4020" y="285143"/>
                </a:lnTo>
                <a:lnTo>
                  <a:pt x="46993" y="285143"/>
                </a:lnTo>
                <a:lnTo>
                  <a:pt x="50595" y="281541"/>
                </a:lnTo>
                <a:lnTo>
                  <a:pt x="50595" y="167879"/>
                </a:lnTo>
                <a:lnTo>
                  <a:pt x="164654" y="167879"/>
                </a:lnTo>
                <a:lnTo>
                  <a:pt x="167858" y="164267"/>
                </a:lnTo>
                <a:lnTo>
                  <a:pt x="167858" y="124498"/>
                </a:lnTo>
                <a:lnTo>
                  <a:pt x="163869" y="120886"/>
                </a:lnTo>
                <a:lnTo>
                  <a:pt x="50595" y="120886"/>
                </a:lnTo>
                <a:lnTo>
                  <a:pt x="50595" y="46972"/>
                </a:lnTo>
                <a:lnTo>
                  <a:pt x="183565" y="46972"/>
                </a:lnTo>
                <a:lnTo>
                  <a:pt x="187554" y="43370"/>
                </a:lnTo>
                <a:lnTo>
                  <a:pt x="187554" y="3612"/>
                </a:lnTo>
                <a:lnTo>
                  <a:pt x="1835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6" name="Google Shape;536;p30"/>
          <p:cNvSpPr/>
          <p:nvPr/>
        </p:nvSpPr>
        <p:spPr>
          <a:xfrm>
            <a:off x="17154692" y="670838"/>
            <a:ext cx="315780" cy="220098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7" name="Google Shape;537;p30"/>
          <p:cNvSpPr/>
          <p:nvPr/>
        </p:nvSpPr>
        <p:spPr>
          <a:xfrm>
            <a:off x="17489120" y="628671"/>
            <a:ext cx="144780" cy="262255"/>
          </a:xfrm>
          <a:custGeom>
            <a:rect b="b" l="l" r="r" t="t"/>
            <a:pathLst>
              <a:path extrusionOk="0" h="262255" w="144780">
                <a:moveTo>
                  <a:pt x="86332" y="91180"/>
                </a:moveTo>
                <a:lnTo>
                  <a:pt x="39768" y="91180"/>
                </a:lnTo>
                <a:lnTo>
                  <a:pt x="39768" y="173502"/>
                </a:lnTo>
                <a:lnTo>
                  <a:pt x="44927" y="216833"/>
                </a:lnTo>
                <a:lnTo>
                  <a:pt x="72758" y="252548"/>
                </a:lnTo>
                <a:lnTo>
                  <a:pt x="131723" y="261876"/>
                </a:lnTo>
                <a:lnTo>
                  <a:pt x="141367" y="261468"/>
                </a:lnTo>
                <a:lnTo>
                  <a:pt x="144613" y="258651"/>
                </a:lnTo>
                <a:lnTo>
                  <a:pt x="144613" y="220893"/>
                </a:lnTo>
                <a:lnTo>
                  <a:pt x="141367" y="218098"/>
                </a:lnTo>
                <a:lnTo>
                  <a:pt x="131723" y="218098"/>
                </a:lnTo>
                <a:lnTo>
                  <a:pt x="119542" y="217565"/>
                </a:lnTo>
                <a:lnTo>
                  <a:pt x="86938" y="184854"/>
                </a:lnTo>
                <a:lnTo>
                  <a:pt x="86407" y="173502"/>
                </a:lnTo>
                <a:lnTo>
                  <a:pt x="86332" y="91180"/>
                </a:lnTo>
                <a:close/>
              </a:path>
              <a:path extrusionOk="0" h="262255" w="144780">
                <a:moveTo>
                  <a:pt x="141367" y="48207"/>
                </a:moveTo>
                <a:lnTo>
                  <a:pt x="2816" y="48207"/>
                </a:lnTo>
                <a:lnTo>
                  <a:pt x="0" y="51014"/>
                </a:lnTo>
                <a:lnTo>
                  <a:pt x="0" y="87955"/>
                </a:lnTo>
                <a:lnTo>
                  <a:pt x="2816" y="91180"/>
                </a:lnTo>
                <a:lnTo>
                  <a:pt x="141367" y="91180"/>
                </a:lnTo>
                <a:lnTo>
                  <a:pt x="144613" y="87955"/>
                </a:lnTo>
                <a:lnTo>
                  <a:pt x="144613" y="51014"/>
                </a:lnTo>
                <a:lnTo>
                  <a:pt x="141367" y="48207"/>
                </a:lnTo>
                <a:close/>
              </a:path>
              <a:path extrusionOk="0" h="262255" w="144780">
                <a:moveTo>
                  <a:pt x="83128" y="0"/>
                </a:moveTo>
                <a:lnTo>
                  <a:pt x="42972" y="0"/>
                </a:lnTo>
                <a:lnTo>
                  <a:pt x="39768" y="2816"/>
                </a:lnTo>
                <a:lnTo>
                  <a:pt x="39768" y="48207"/>
                </a:lnTo>
                <a:lnTo>
                  <a:pt x="86332" y="48207"/>
                </a:lnTo>
                <a:lnTo>
                  <a:pt x="86332" y="2816"/>
                </a:lnTo>
                <a:lnTo>
                  <a:pt x="83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8" name="Google Shape;538;p30"/>
          <p:cNvSpPr/>
          <p:nvPr/>
        </p:nvSpPr>
        <p:spPr>
          <a:xfrm>
            <a:off x="17654227" y="670901"/>
            <a:ext cx="176340" cy="220098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9" name="Google Shape;539;p30"/>
          <p:cNvSpPr/>
          <p:nvPr/>
        </p:nvSpPr>
        <p:spPr>
          <a:xfrm>
            <a:off x="16119320" y="1001634"/>
            <a:ext cx="224154" cy="285750"/>
          </a:xfrm>
          <a:custGeom>
            <a:rect b="b" l="l" r="r" t="t"/>
            <a:pathLst>
              <a:path extrusionOk="0" h="285750" w="224155">
                <a:moveTo>
                  <a:pt x="124928" y="0"/>
                </a:moveTo>
                <a:lnTo>
                  <a:pt x="3999" y="0"/>
                </a:lnTo>
                <a:lnTo>
                  <a:pt x="0" y="3622"/>
                </a:lnTo>
                <a:lnTo>
                  <a:pt x="0" y="281541"/>
                </a:lnTo>
                <a:lnTo>
                  <a:pt x="3999" y="285164"/>
                </a:lnTo>
                <a:lnTo>
                  <a:pt x="46993" y="285164"/>
                </a:lnTo>
                <a:lnTo>
                  <a:pt x="50626" y="281541"/>
                </a:lnTo>
                <a:lnTo>
                  <a:pt x="50626" y="176706"/>
                </a:lnTo>
                <a:lnTo>
                  <a:pt x="169593" y="176706"/>
                </a:lnTo>
                <a:lnTo>
                  <a:pt x="167083" y="173513"/>
                </a:lnTo>
                <a:lnTo>
                  <a:pt x="162277" y="169492"/>
                </a:lnTo>
                <a:lnTo>
                  <a:pt x="184780" y="157883"/>
                </a:lnTo>
                <a:lnTo>
                  <a:pt x="201412" y="140215"/>
                </a:lnTo>
                <a:lnTo>
                  <a:pt x="206052" y="129723"/>
                </a:lnTo>
                <a:lnTo>
                  <a:pt x="50626" y="129723"/>
                </a:lnTo>
                <a:lnTo>
                  <a:pt x="50626" y="46982"/>
                </a:lnTo>
                <a:lnTo>
                  <a:pt x="206252" y="46982"/>
                </a:lnTo>
                <a:lnTo>
                  <a:pt x="191176" y="23542"/>
                </a:lnTo>
                <a:lnTo>
                  <a:pt x="162759" y="6067"/>
                </a:lnTo>
                <a:lnTo>
                  <a:pt x="124928" y="0"/>
                </a:lnTo>
                <a:close/>
              </a:path>
              <a:path extrusionOk="0" h="285750" w="224155">
                <a:moveTo>
                  <a:pt x="169593" y="176706"/>
                </a:moveTo>
                <a:lnTo>
                  <a:pt x="80322" y="176706"/>
                </a:lnTo>
                <a:lnTo>
                  <a:pt x="97799" y="177939"/>
                </a:lnTo>
                <a:lnTo>
                  <a:pt x="110407" y="182339"/>
                </a:lnTo>
                <a:lnTo>
                  <a:pt x="119925" y="190957"/>
                </a:lnTo>
                <a:lnTo>
                  <a:pt x="128132" y="204841"/>
                </a:lnTo>
                <a:lnTo>
                  <a:pt x="161848" y="273112"/>
                </a:lnTo>
                <a:lnTo>
                  <a:pt x="165660" y="279231"/>
                </a:lnTo>
                <a:lnTo>
                  <a:pt x="170684" y="282903"/>
                </a:lnTo>
                <a:lnTo>
                  <a:pt x="178117" y="284693"/>
                </a:lnTo>
                <a:lnTo>
                  <a:pt x="189156" y="285164"/>
                </a:lnTo>
                <a:lnTo>
                  <a:pt x="221700" y="285164"/>
                </a:lnTo>
                <a:lnTo>
                  <a:pt x="224118" y="280745"/>
                </a:lnTo>
                <a:lnTo>
                  <a:pt x="175094" y="186748"/>
                </a:lnTo>
                <a:lnTo>
                  <a:pt x="171502" y="179135"/>
                </a:lnTo>
                <a:lnTo>
                  <a:pt x="169593" y="176706"/>
                </a:lnTo>
                <a:close/>
              </a:path>
              <a:path extrusionOk="0" h="285750" w="224155">
                <a:moveTo>
                  <a:pt x="206252" y="46982"/>
                </a:moveTo>
                <a:lnTo>
                  <a:pt x="120090" y="46982"/>
                </a:lnTo>
                <a:lnTo>
                  <a:pt x="129732" y="47657"/>
                </a:lnTo>
                <a:lnTo>
                  <a:pt x="138165" y="49651"/>
                </a:lnTo>
                <a:lnTo>
                  <a:pt x="162277" y="88353"/>
                </a:lnTo>
                <a:lnTo>
                  <a:pt x="161597" y="97762"/>
                </a:lnTo>
                <a:lnTo>
                  <a:pt x="129510" y="129044"/>
                </a:lnTo>
                <a:lnTo>
                  <a:pt x="120090" y="129723"/>
                </a:lnTo>
                <a:lnTo>
                  <a:pt x="206052" y="129723"/>
                </a:lnTo>
                <a:lnTo>
                  <a:pt x="211723" y="116901"/>
                </a:lnTo>
                <a:lnTo>
                  <a:pt x="215260" y="88353"/>
                </a:lnTo>
                <a:lnTo>
                  <a:pt x="209051" y="51334"/>
                </a:lnTo>
                <a:lnTo>
                  <a:pt x="206252" y="469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0" name="Google Shape;540;p30"/>
          <p:cNvSpPr/>
          <p:nvPr/>
        </p:nvSpPr>
        <p:spPr>
          <a:xfrm>
            <a:off x="16365691" y="1072710"/>
            <a:ext cx="185952" cy="220098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1" name="Google Shape;541;p30"/>
          <p:cNvSpPr/>
          <p:nvPr/>
        </p:nvSpPr>
        <p:spPr>
          <a:xfrm>
            <a:off x="16581128" y="1072710"/>
            <a:ext cx="179502" cy="220098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2" name="Google Shape;542;p30"/>
          <p:cNvSpPr/>
          <p:nvPr/>
        </p:nvSpPr>
        <p:spPr>
          <a:xfrm>
            <a:off x="16783970" y="1072710"/>
            <a:ext cx="185952" cy="220098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3" name="Google Shape;543;p30"/>
          <p:cNvSpPr/>
          <p:nvPr/>
        </p:nvSpPr>
        <p:spPr>
          <a:xfrm>
            <a:off x="17006194" y="1072710"/>
            <a:ext cx="116205" cy="214629"/>
          </a:xfrm>
          <a:custGeom>
            <a:rect b="b" l="l" r="r" t="t"/>
            <a:pathLst>
              <a:path extrusionOk="0" h="214630" w="116205">
                <a:moveTo>
                  <a:pt x="112457" y="0"/>
                </a:moveTo>
                <a:lnTo>
                  <a:pt x="90353" y="0"/>
                </a:lnTo>
                <a:lnTo>
                  <a:pt x="68755" y="1207"/>
                </a:lnTo>
                <a:lnTo>
                  <a:pt x="15664" y="12051"/>
                </a:lnTo>
                <a:lnTo>
                  <a:pt x="0" y="34951"/>
                </a:lnTo>
                <a:lnTo>
                  <a:pt x="0" y="210873"/>
                </a:lnTo>
                <a:lnTo>
                  <a:pt x="3225" y="214077"/>
                </a:lnTo>
                <a:lnTo>
                  <a:pt x="43778" y="214077"/>
                </a:lnTo>
                <a:lnTo>
                  <a:pt x="46595" y="210873"/>
                </a:lnTo>
                <a:lnTo>
                  <a:pt x="46595" y="49401"/>
                </a:lnTo>
                <a:lnTo>
                  <a:pt x="47768" y="47789"/>
                </a:lnTo>
                <a:lnTo>
                  <a:pt x="50584" y="47401"/>
                </a:lnTo>
                <a:lnTo>
                  <a:pt x="58876" y="45291"/>
                </a:lnTo>
                <a:lnTo>
                  <a:pt x="68026" y="43782"/>
                </a:lnTo>
                <a:lnTo>
                  <a:pt x="78005" y="42876"/>
                </a:lnTo>
                <a:lnTo>
                  <a:pt x="88782" y="42574"/>
                </a:lnTo>
                <a:lnTo>
                  <a:pt x="112457" y="42574"/>
                </a:lnTo>
                <a:lnTo>
                  <a:pt x="115661" y="39360"/>
                </a:lnTo>
                <a:lnTo>
                  <a:pt x="115661" y="2816"/>
                </a:lnTo>
                <a:lnTo>
                  <a:pt x="1124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4" name="Google Shape;544;p30"/>
          <p:cNvSpPr/>
          <p:nvPr/>
        </p:nvSpPr>
        <p:spPr>
          <a:xfrm>
            <a:off x="17128819" y="1078742"/>
            <a:ext cx="204470" cy="208915"/>
          </a:xfrm>
          <a:custGeom>
            <a:rect b="b" l="l" r="r" t="t"/>
            <a:pathLst>
              <a:path extrusionOk="0" h="208915" w="204469">
                <a:moveTo>
                  <a:pt x="44972" y="0"/>
                </a:moveTo>
                <a:lnTo>
                  <a:pt x="1989" y="0"/>
                </a:lnTo>
                <a:lnTo>
                  <a:pt x="0" y="2816"/>
                </a:lnTo>
                <a:lnTo>
                  <a:pt x="4418" y="14460"/>
                </a:lnTo>
                <a:lnTo>
                  <a:pt x="78322" y="197198"/>
                </a:lnTo>
                <a:lnTo>
                  <a:pt x="81138" y="204831"/>
                </a:lnTo>
                <a:lnTo>
                  <a:pt x="86761" y="208454"/>
                </a:lnTo>
                <a:lnTo>
                  <a:pt x="116886" y="208454"/>
                </a:lnTo>
                <a:lnTo>
                  <a:pt x="122509" y="204831"/>
                </a:lnTo>
                <a:lnTo>
                  <a:pt x="125315" y="197198"/>
                </a:lnTo>
                <a:lnTo>
                  <a:pt x="143730" y="151806"/>
                </a:lnTo>
                <a:lnTo>
                  <a:pt x="100824" y="151806"/>
                </a:lnTo>
                <a:lnTo>
                  <a:pt x="100426" y="148602"/>
                </a:lnTo>
                <a:lnTo>
                  <a:pt x="98667" y="141430"/>
                </a:lnTo>
                <a:lnTo>
                  <a:pt x="96347" y="131582"/>
                </a:lnTo>
                <a:lnTo>
                  <a:pt x="93352" y="120304"/>
                </a:lnTo>
                <a:lnTo>
                  <a:pt x="89567" y="108844"/>
                </a:lnTo>
                <a:lnTo>
                  <a:pt x="52228" y="12439"/>
                </a:lnTo>
                <a:lnTo>
                  <a:pt x="49014" y="2397"/>
                </a:lnTo>
                <a:lnTo>
                  <a:pt x="44972" y="0"/>
                </a:lnTo>
                <a:close/>
              </a:path>
              <a:path extrusionOk="0" h="208915" w="204469">
                <a:moveTo>
                  <a:pt x="201616" y="0"/>
                </a:moveTo>
                <a:lnTo>
                  <a:pt x="173094" y="0"/>
                </a:lnTo>
                <a:lnTo>
                  <a:pt x="163940" y="531"/>
                </a:lnTo>
                <a:lnTo>
                  <a:pt x="113640" y="109253"/>
                </a:lnTo>
                <a:lnTo>
                  <a:pt x="102813" y="151806"/>
                </a:lnTo>
                <a:lnTo>
                  <a:pt x="143730" y="151806"/>
                </a:lnTo>
                <a:lnTo>
                  <a:pt x="199616" y="14051"/>
                </a:lnTo>
                <a:lnTo>
                  <a:pt x="204035" y="2816"/>
                </a:lnTo>
                <a:lnTo>
                  <a:pt x="201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5" name="Google Shape;545;p30"/>
          <p:cNvSpPr/>
          <p:nvPr/>
        </p:nvSpPr>
        <p:spPr>
          <a:xfrm>
            <a:off x="17339786" y="1072710"/>
            <a:ext cx="176530" cy="220345"/>
          </a:xfrm>
          <a:custGeom>
            <a:rect b="b" l="l" r="r" t="t"/>
            <a:pathLst>
              <a:path extrusionOk="0" h="220344" w="176530">
                <a:moveTo>
                  <a:pt x="91169" y="90374"/>
                </a:moveTo>
                <a:lnTo>
                  <a:pt x="49302" y="93755"/>
                </a:lnTo>
                <a:lnTo>
                  <a:pt x="21032" y="104778"/>
                </a:lnTo>
                <a:lnTo>
                  <a:pt x="5037" y="124763"/>
                </a:lnTo>
                <a:lnTo>
                  <a:pt x="0" y="155031"/>
                </a:lnTo>
                <a:lnTo>
                  <a:pt x="1204" y="170540"/>
                </a:lnTo>
                <a:lnTo>
                  <a:pt x="30884" y="211126"/>
                </a:lnTo>
                <a:lnTo>
                  <a:pt x="89578" y="220098"/>
                </a:lnTo>
                <a:lnTo>
                  <a:pt x="112169" y="219427"/>
                </a:lnTo>
                <a:lnTo>
                  <a:pt x="161879" y="209669"/>
                </a:lnTo>
                <a:lnTo>
                  <a:pt x="176329" y="186769"/>
                </a:lnTo>
                <a:lnTo>
                  <a:pt x="176329" y="181533"/>
                </a:lnTo>
                <a:lnTo>
                  <a:pt x="85159" y="181533"/>
                </a:lnTo>
                <a:lnTo>
                  <a:pt x="66898" y="179872"/>
                </a:lnTo>
                <a:lnTo>
                  <a:pt x="55300" y="174862"/>
                </a:lnTo>
                <a:lnTo>
                  <a:pt x="49197" y="166465"/>
                </a:lnTo>
                <a:lnTo>
                  <a:pt x="47422" y="154644"/>
                </a:lnTo>
                <a:lnTo>
                  <a:pt x="49376" y="143103"/>
                </a:lnTo>
                <a:lnTo>
                  <a:pt x="55842" y="134955"/>
                </a:lnTo>
                <a:lnTo>
                  <a:pt x="67729" y="130123"/>
                </a:lnTo>
                <a:lnTo>
                  <a:pt x="85945" y="128530"/>
                </a:lnTo>
                <a:lnTo>
                  <a:pt x="176329" y="128530"/>
                </a:lnTo>
                <a:lnTo>
                  <a:pt x="176329" y="92384"/>
                </a:lnTo>
                <a:lnTo>
                  <a:pt x="129734" y="92384"/>
                </a:lnTo>
                <a:lnTo>
                  <a:pt x="95163" y="90519"/>
                </a:lnTo>
                <a:lnTo>
                  <a:pt x="91169" y="90374"/>
                </a:lnTo>
                <a:close/>
              </a:path>
              <a:path extrusionOk="0" h="220344" w="176530">
                <a:moveTo>
                  <a:pt x="176329" y="128530"/>
                </a:moveTo>
                <a:lnTo>
                  <a:pt x="85945" y="128530"/>
                </a:lnTo>
                <a:lnTo>
                  <a:pt x="129734" y="130540"/>
                </a:lnTo>
                <a:lnTo>
                  <a:pt x="129734" y="175523"/>
                </a:lnTo>
                <a:lnTo>
                  <a:pt x="85159" y="181533"/>
                </a:lnTo>
                <a:lnTo>
                  <a:pt x="176329" y="181533"/>
                </a:lnTo>
                <a:lnTo>
                  <a:pt x="176329" y="128530"/>
                </a:lnTo>
                <a:close/>
              </a:path>
              <a:path extrusionOk="0" h="220344" w="176530">
                <a:moveTo>
                  <a:pt x="167720" y="41370"/>
                </a:moveTo>
                <a:lnTo>
                  <a:pt x="89578" y="41370"/>
                </a:lnTo>
                <a:lnTo>
                  <a:pt x="108049" y="43911"/>
                </a:lnTo>
                <a:lnTo>
                  <a:pt x="120497" y="51461"/>
                </a:lnTo>
                <a:lnTo>
                  <a:pt x="127525" y="63908"/>
                </a:lnTo>
                <a:lnTo>
                  <a:pt x="129734" y="81138"/>
                </a:lnTo>
                <a:lnTo>
                  <a:pt x="129734" y="92384"/>
                </a:lnTo>
                <a:lnTo>
                  <a:pt x="176329" y="92384"/>
                </a:lnTo>
                <a:lnTo>
                  <a:pt x="176329" y="82751"/>
                </a:lnTo>
                <a:lnTo>
                  <a:pt x="170977" y="46608"/>
                </a:lnTo>
                <a:lnTo>
                  <a:pt x="167720" y="41370"/>
                </a:lnTo>
                <a:close/>
              </a:path>
              <a:path extrusionOk="0" h="220344" w="176530">
                <a:moveTo>
                  <a:pt x="90384" y="0"/>
                </a:moveTo>
                <a:lnTo>
                  <a:pt x="38879" y="10499"/>
                </a:lnTo>
                <a:lnTo>
                  <a:pt x="7266" y="41778"/>
                </a:lnTo>
                <a:lnTo>
                  <a:pt x="2816" y="49810"/>
                </a:lnTo>
                <a:lnTo>
                  <a:pt x="5224" y="55830"/>
                </a:lnTo>
                <a:lnTo>
                  <a:pt x="14062" y="59851"/>
                </a:lnTo>
                <a:lnTo>
                  <a:pt x="30145" y="66678"/>
                </a:lnTo>
                <a:lnTo>
                  <a:pt x="39370" y="69893"/>
                </a:lnTo>
                <a:lnTo>
                  <a:pt x="41370" y="69086"/>
                </a:lnTo>
                <a:lnTo>
                  <a:pt x="47422" y="60647"/>
                </a:lnTo>
                <a:lnTo>
                  <a:pt x="54795" y="52215"/>
                </a:lnTo>
                <a:lnTo>
                  <a:pt x="64275" y="46191"/>
                </a:lnTo>
                <a:lnTo>
                  <a:pt x="75867" y="42575"/>
                </a:lnTo>
                <a:lnTo>
                  <a:pt x="89578" y="41370"/>
                </a:lnTo>
                <a:lnTo>
                  <a:pt x="167720" y="41370"/>
                </a:lnTo>
                <a:lnTo>
                  <a:pt x="154894" y="20741"/>
                </a:lnTo>
                <a:lnTo>
                  <a:pt x="128043" y="5192"/>
                </a:lnTo>
                <a:lnTo>
                  <a:pt x="903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6" name="Google Shape;546;p30"/>
          <p:cNvSpPr/>
          <p:nvPr/>
        </p:nvSpPr>
        <p:spPr>
          <a:xfrm>
            <a:off x="16516753" y="1395151"/>
            <a:ext cx="83185" cy="262890"/>
          </a:xfrm>
          <a:custGeom>
            <a:rect b="b" l="l" r="r" t="t"/>
            <a:pathLst>
              <a:path extrusionOk="0" h="262889" w="83184">
                <a:moveTo>
                  <a:pt x="76971" y="0"/>
                </a:moveTo>
                <a:lnTo>
                  <a:pt x="41966" y="24300"/>
                </a:lnTo>
                <a:lnTo>
                  <a:pt x="25570" y="62919"/>
                </a:lnTo>
                <a:lnTo>
                  <a:pt x="1466" y="200014"/>
                </a:lnTo>
                <a:lnTo>
                  <a:pt x="0" y="221569"/>
                </a:lnTo>
                <a:lnTo>
                  <a:pt x="4005" y="238532"/>
                </a:lnTo>
                <a:lnTo>
                  <a:pt x="13437" y="251630"/>
                </a:lnTo>
                <a:lnTo>
                  <a:pt x="28250" y="261594"/>
                </a:lnTo>
                <a:lnTo>
                  <a:pt x="30114" y="262662"/>
                </a:lnTo>
                <a:lnTo>
                  <a:pt x="32533" y="261866"/>
                </a:lnTo>
                <a:lnTo>
                  <a:pt x="35213" y="258913"/>
                </a:lnTo>
                <a:lnTo>
                  <a:pt x="39465" y="253018"/>
                </a:lnTo>
                <a:lnTo>
                  <a:pt x="41360" y="250620"/>
                </a:lnTo>
                <a:lnTo>
                  <a:pt x="41098" y="248474"/>
                </a:lnTo>
                <a:lnTo>
                  <a:pt x="38156" y="246589"/>
                </a:lnTo>
                <a:lnTo>
                  <a:pt x="27464" y="239235"/>
                </a:lnTo>
                <a:lnTo>
                  <a:pt x="20689" y="229894"/>
                </a:lnTo>
                <a:lnTo>
                  <a:pt x="17822" y="217792"/>
                </a:lnTo>
                <a:lnTo>
                  <a:pt x="18858" y="202150"/>
                </a:lnTo>
                <a:lnTo>
                  <a:pt x="43527" y="62919"/>
                </a:lnTo>
                <a:lnTo>
                  <a:pt x="64969" y="25835"/>
                </a:lnTo>
                <a:lnTo>
                  <a:pt x="82311" y="16334"/>
                </a:lnTo>
                <a:lnTo>
                  <a:pt x="83128" y="14994"/>
                </a:lnTo>
                <a:lnTo>
                  <a:pt x="82050" y="11769"/>
                </a:lnTo>
                <a:lnTo>
                  <a:pt x="80186" y="3999"/>
                </a:lnTo>
                <a:lnTo>
                  <a:pt x="79097" y="1068"/>
                </a:lnTo>
                <a:lnTo>
                  <a:pt x="769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7" name="Google Shape;547;p30"/>
          <p:cNvSpPr/>
          <p:nvPr/>
        </p:nvSpPr>
        <p:spPr>
          <a:xfrm>
            <a:off x="16588458" y="1427809"/>
            <a:ext cx="486927" cy="197606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8" name="Google Shape;548;p30"/>
          <p:cNvSpPr/>
          <p:nvPr/>
        </p:nvSpPr>
        <p:spPr>
          <a:xfrm>
            <a:off x="17038245" y="1395412"/>
            <a:ext cx="83185" cy="263525"/>
          </a:xfrm>
          <a:custGeom>
            <a:rect b="b" l="l" r="r" t="t"/>
            <a:pathLst>
              <a:path extrusionOk="0" h="263525" w="83184">
                <a:moveTo>
                  <a:pt x="52511" y="0"/>
                </a:moveTo>
                <a:lnTo>
                  <a:pt x="50354" y="806"/>
                </a:lnTo>
                <a:lnTo>
                  <a:pt x="47935" y="3738"/>
                </a:lnTo>
                <a:lnTo>
                  <a:pt x="43391" y="9371"/>
                </a:lnTo>
                <a:lnTo>
                  <a:pt x="41527" y="11790"/>
                </a:lnTo>
                <a:lnTo>
                  <a:pt x="42051" y="13936"/>
                </a:lnTo>
                <a:lnTo>
                  <a:pt x="44993" y="15790"/>
                </a:lnTo>
                <a:lnTo>
                  <a:pt x="55795" y="23155"/>
                </a:lnTo>
                <a:lnTo>
                  <a:pt x="62558" y="32499"/>
                </a:lnTo>
                <a:lnTo>
                  <a:pt x="65363" y="44603"/>
                </a:lnTo>
                <a:lnTo>
                  <a:pt x="64291" y="60249"/>
                </a:lnTo>
                <a:lnTo>
                  <a:pt x="39632" y="199753"/>
                </a:lnTo>
                <a:lnTo>
                  <a:pt x="17960" y="236794"/>
                </a:lnTo>
                <a:lnTo>
                  <a:pt x="1371" y="245793"/>
                </a:lnTo>
                <a:lnTo>
                  <a:pt x="0" y="247929"/>
                </a:lnTo>
                <a:lnTo>
                  <a:pt x="816" y="250610"/>
                </a:lnTo>
                <a:lnTo>
                  <a:pt x="2931" y="258651"/>
                </a:lnTo>
                <a:lnTo>
                  <a:pt x="4052" y="261866"/>
                </a:lnTo>
                <a:lnTo>
                  <a:pt x="41252" y="238304"/>
                </a:lnTo>
                <a:lnTo>
                  <a:pt x="57317" y="199753"/>
                </a:lnTo>
                <a:lnTo>
                  <a:pt x="81421" y="62657"/>
                </a:lnTo>
                <a:lnTo>
                  <a:pt x="82850" y="41103"/>
                </a:lnTo>
                <a:lnTo>
                  <a:pt x="78805" y="24140"/>
                </a:lnTo>
                <a:lnTo>
                  <a:pt x="69437" y="11041"/>
                </a:lnTo>
                <a:lnTo>
                  <a:pt x="54898" y="1078"/>
                </a:lnTo>
                <a:lnTo>
                  <a:pt x="525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9" name="Google Shape;549;p30"/>
          <p:cNvSpPr/>
          <p:nvPr/>
        </p:nvSpPr>
        <p:spPr>
          <a:xfrm>
            <a:off x="9144643" y="1063402"/>
            <a:ext cx="189585" cy="124509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0" name="Google Shape;550;p30"/>
          <p:cNvSpPr/>
          <p:nvPr/>
        </p:nvSpPr>
        <p:spPr>
          <a:xfrm>
            <a:off x="13085151" y="7760423"/>
            <a:ext cx="29209" cy="285750"/>
          </a:xfrm>
          <a:custGeom>
            <a:rect b="b" l="l" r="r" t="t"/>
            <a:pathLst>
              <a:path extrusionOk="0" h="285750" w="29209">
                <a:moveTo>
                  <a:pt x="27297" y="0"/>
                </a:moveTo>
                <a:lnTo>
                  <a:pt x="2020" y="0"/>
                </a:lnTo>
                <a:lnTo>
                  <a:pt x="0" y="1999"/>
                </a:lnTo>
                <a:lnTo>
                  <a:pt x="0" y="283132"/>
                </a:lnTo>
                <a:lnTo>
                  <a:pt x="2020" y="285132"/>
                </a:lnTo>
                <a:lnTo>
                  <a:pt x="27297" y="285132"/>
                </a:lnTo>
                <a:lnTo>
                  <a:pt x="28910" y="283132"/>
                </a:lnTo>
                <a:lnTo>
                  <a:pt x="28910" y="1999"/>
                </a:lnTo>
                <a:lnTo>
                  <a:pt x="272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1" name="Google Shape;551;p30"/>
          <p:cNvSpPr/>
          <p:nvPr/>
        </p:nvSpPr>
        <p:spPr>
          <a:xfrm>
            <a:off x="13170331" y="7833091"/>
            <a:ext cx="278130" cy="212725"/>
          </a:xfrm>
          <a:custGeom>
            <a:rect b="b" l="l" r="r" t="t"/>
            <a:pathLst>
              <a:path extrusionOk="0" h="212725" w="278130">
                <a:moveTo>
                  <a:pt x="79526" y="0"/>
                </a:moveTo>
                <a:lnTo>
                  <a:pt x="30101" y="7301"/>
                </a:lnTo>
                <a:lnTo>
                  <a:pt x="75" y="34962"/>
                </a:lnTo>
                <a:lnTo>
                  <a:pt x="0" y="210077"/>
                </a:lnTo>
                <a:lnTo>
                  <a:pt x="2408" y="212464"/>
                </a:lnTo>
                <a:lnTo>
                  <a:pt x="24920" y="212464"/>
                </a:lnTo>
                <a:lnTo>
                  <a:pt x="27297" y="210077"/>
                </a:lnTo>
                <a:lnTo>
                  <a:pt x="27297" y="38553"/>
                </a:lnTo>
                <a:lnTo>
                  <a:pt x="29328" y="34962"/>
                </a:lnTo>
                <a:lnTo>
                  <a:pt x="75903" y="24920"/>
                </a:lnTo>
                <a:lnTo>
                  <a:pt x="262561" y="24920"/>
                </a:lnTo>
                <a:lnTo>
                  <a:pt x="259155" y="19030"/>
                </a:lnTo>
                <a:lnTo>
                  <a:pt x="256367" y="17297"/>
                </a:lnTo>
                <a:lnTo>
                  <a:pt x="131336" y="17297"/>
                </a:lnTo>
                <a:lnTo>
                  <a:pt x="121325" y="9669"/>
                </a:lnTo>
                <a:lnTo>
                  <a:pt x="109354" y="4270"/>
                </a:lnTo>
                <a:lnTo>
                  <a:pt x="95421" y="1060"/>
                </a:lnTo>
                <a:lnTo>
                  <a:pt x="79526" y="0"/>
                </a:lnTo>
                <a:close/>
              </a:path>
              <a:path extrusionOk="0" h="212725" w="278130">
                <a:moveTo>
                  <a:pt x="200821" y="24920"/>
                </a:moveTo>
                <a:lnTo>
                  <a:pt x="75903" y="24920"/>
                </a:lnTo>
                <a:lnTo>
                  <a:pt x="98275" y="28225"/>
                </a:lnTo>
                <a:lnTo>
                  <a:pt x="114211" y="38117"/>
                </a:lnTo>
                <a:lnTo>
                  <a:pt x="123746" y="54565"/>
                </a:lnTo>
                <a:lnTo>
                  <a:pt x="126917" y="77536"/>
                </a:lnTo>
                <a:lnTo>
                  <a:pt x="126917" y="210475"/>
                </a:lnTo>
                <a:lnTo>
                  <a:pt x="128938" y="212464"/>
                </a:lnTo>
                <a:lnTo>
                  <a:pt x="152623" y="212464"/>
                </a:lnTo>
                <a:lnTo>
                  <a:pt x="153827" y="210475"/>
                </a:lnTo>
                <a:lnTo>
                  <a:pt x="153827" y="76322"/>
                </a:lnTo>
                <a:lnTo>
                  <a:pt x="153368" y="65398"/>
                </a:lnTo>
                <a:lnTo>
                  <a:pt x="151969" y="55494"/>
                </a:lnTo>
                <a:lnTo>
                  <a:pt x="149595" y="46562"/>
                </a:lnTo>
                <a:lnTo>
                  <a:pt x="146215" y="38553"/>
                </a:lnTo>
                <a:lnTo>
                  <a:pt x="159374" y="32536"/>
                </a:lnTo>
                <a:lnTo>
                  <a:pt x="172913" y="28281"/>
                </a:lnTo>
                <a:lnTo>
                  <a:pt x="186755" y="25755"/>
                </a:lnTo>
                <a:lnTo>
                  <a:pt x="200821" y="24920"/>
                </a:lnTo>
                <a:close/>
              </a:path>
              <a:path extrusionOk="0" h="212725" w="278130">
                <a:moveTo>
                  <a:pt x="262561" y="24920"/>
                </a:moveTo>
                <a:lnTo>
                  <a:pt x="200821" y="24920"/>
                </a:lnTo>
                <a:lnTo>
                  <a:pt x="222664" y="28225"/>
                </a:lnTo>
                <a:lnTo>
                  <a:pt x="238224" y="38117"/>
                </a:lnTo>
                <a:lnTo>
                  <a:pt x="247535" y="54565"/>
                </a:lnTo>
                <a:lnTo>
                  <a:pt x="250631" y="77536"/>
                </a:lnTo>
                <a:lnTo>
                  <a:pt x="250631" y="210475"/>
                </a:lnTo>
                <a:lnTo>
                  <a:pt x="252631" y="212464"/>
                </a:lnTo>
                <a:lnTo>
                  <a:pt x="276326" y="212464"/>
                </a:lnTo>
                <a:lnTo>
                  <a:pt x="277541" y="210475"/>
                </a:lnTo>
                <a:lnTo>
                  <a:pt x="277541" y="76322"/>
                </a:lnTo>
                <a:lnTo>
                  <a:pt x="272944" y="42875"/>
                </a:lnTo>
                <a:lnTo>
                  <a:pt x="262561" y="24920"/>
                </a:lnTo>
                <a:close/>
              </a:path>
              <a:path extrusionOk="0" h="212725" w="278130">
                <a:moveTo>
                  <a:pt x="204025" y="0"/>
                </a:moveTo>
                <a:lnTo>
                  <a:pt x="186565" y="1060"/>
                </a:lnTo>
                <a:lnTo>
                  <a:pt x="168583" y="4270"/>
                </a:lnTo>
                <a:lnTo>
                  <a:pt x="150150" y="9669"/>
                </a:lnTo>
                <a:lnTo>
                  <a:pt x="131336" y="17297"/>
                </a:lnTo>
                <a:lnTo>
                  <a:pt x="256367" y="17297"/>
                </a:lnTo>
                <a:lnTo>
                  <a:pt x="236181" y="4751"/>
                </a:lnTo>
                <a:lnTo>
                  <a:pt x="204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2" name="Google Shape;552;p30"/>
          <p:cNvSpPr/>
          <p:nvPr/>
        </p:nvSpPr>
        <p:spPr>
          <a:xfrm>
            <a:off x="13498698" y="7833091"/>
            <a:ext cx="170180" cy="300990"/>
          </a:xfrm>
          <a:custGeom>
            <a:rect b="b" l="l" r="r" t="t"/>
            <a:pathLst>
              <a:path extrusionOk="0" h="300990" w="170180">
                <a:moveTo>
                  <a:pt x="86374" y="0"/>
                </a:moveTo>
                <a:lnTo>
                  <a:pt x="48355" y="2967"/>
                </a:lnTo>
                <a:lnTo>
                  <a:pt x="8128" y="15568"/>
                </a:lnTo>
                <a:lnTo>
                  <a:pt x="0" y="34145"/>
                </a:lnTo>
                <a:lnTo>
                  <a:pt x="0" y="298409"/>
                </a:lnTo>
                <a:lnTo>
                  <a:pt x="2418" y="300828"/>
                </a:lnTo>
                <a:lnTo>
                  <a:pt x="24920" y="300828"/>
                </a:lnTo>
                <a:lnTo>
                  <a:pt x="27308" y="298409"/>
                </a:lnTo>
                <a:lnTo>
                  <a:pt x="27308" y="204454"/>
                </a:lnTo>
                <a:lnTo>
                  <a:pt x="138543" y="204454"/>
                </a:lnTo>
                <a:lnTo>
                  <a:pt x="149360" y="198166"/>
                </a:lnTo>
                <a:lnTo>
                  <a:pt x="152180" y="193596"/>
                </a:lnTo>
                <a:lnTo>
                  <a:pt x="85557" y="193596"/>
                </a:lnTo>
                <a:lnTo>
                  <a:pt x="71096" y="192700"/>
                </a:lnTo>
                <a:lnTo>
                  <a:pt x="56589" y="190036"/>
                </a:lnTo>
                <a:lnTo>
                  <a:pt x="42004" y="185636"/>
                </a:lnTo>
                <a:lnTo>
                  <a:pt x="27308" y="179533"/>
                </a:lnTo>
                <a:lnTo>
                  <a:pt x="27308" y="36951"/>
                </a:lnTo>
                <a:lnTo>
                  <a:pt x="69967" y="25379"/>
                </a:lnTo>
                <a:lnTo>
                  <a:pt x="83128" y="24920"/>
                </a:lnTo>
                <a:lnTo>
                  <a:pt x="152041" y="24920"/>
                </a:lnTo>
                <a:lnTo>
                  <a:pt x="149064" y="20135"/>
                </a:lnTo>
                <a:lnTo>
                  <a:pt x="122972" y="5039"/>
                </a:lnTo>
                <a:lnTo>
                  <a:pt x="86374" y="0"/>
                </a:lnTo>
                <a:close/>
              </a:path>
              <a:path extrusionOk="0" h="300990" w="170180">
                <a:moveTo>
                  <a:pt x="138543" y="204454"/>
                </a:moveTo>
                <a:lnTo>
                  <a:pt x="27308" y="204454"/>
                </a:lnTo>
                <a:lnTo>
                  <a:pt x="43949" y="210476"/>
                </a:lnTo>
                <a:lnTo>
                  <a:pt x="59540" y="214730"/>
                </a:lnTo>
                <a:lnTo>
                  <a:pt x="74082" y="217254"/>
                </a:lnTo>
                <a:lnTo>
                  <a:pt x="87578" y="218087"/>
                </a:lnTo>
                <a:lnTo>
                  <a:pt x="123644" y="213114"/>
                </a:lnTo>
                <a:lnTo>
                  <a:pt x="138543" y="204454"/>
                </a:lnTo>
                <a:close/>
              </a:path>
              <a:path extrusionOk="0" h="300990" w="170180">
                <a:moveTo>
                  <a:pt x="152041" y="24920"/>
                </a:moveTo>
                <a:lnTo>
                  <a:pt x="83128" y="24920"/>
                </a:lnTo>
                <a:lnTo>
                  <a:pt x="109257" y="28452"/>
                </a:lnTo>
                <a:lnTo>
                  <a:pt x="127967" y="39023"/>
                </a:lnTo>
                <a:lnTo>
                  <a:pt x="139220" y="56597"/>
                </a:lnTo>
                <a:lnTo>
                  <a:pt x="142859" y="80353"/>
                </a:lnTo>
                <a:lnTo>
                  <a:pt x="142864" y="138163"/>
                </a:lnTo>
                <a:lnTo>
                  <a:pt x="139373" y="161918"/>
                </a:lnTo>
                <a:lnTo>
                  <a:pt x="128577" y="179493"/>
                </a:lnTo>
                <a:lnTo>
                  <a:pt x="110626" y="190064"/>
                </a:lnTo>
                <a:lnTo>
                  <a:pt x="85557" y="193596"/>
                </a:lnTo>
                <a:lnTo>
                  <a:pt x="152180" y="193596"/>
                </a:lnTo>
                <a:lnTo>
                  <a:pt x="164763" y="173197"/>
                </a:lnTo>
                <a:lnTo>
                  <a:pt x="169890" y="138163"/>
                </a:lnTo>
                <a:lnTo>
                  <a:pt x="169890" y="80353"/>
                </a:lnTo>
                <a:lnTo>
                  <a:pt x="164690" y="45251"/>
                </a:lnTo>
                <a:lnTo>
                  <a:pt x="152041" y="24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3" name="Google Shape;553;p30"/>
          <p:cNvSpPr/>
          <p:nvPr/>
        </p:nvSpPr>
        <p:spPr>
          <a:xfrm>
            <a:off x="13708828" y="7833091"/>
            <a:ext cx="176727" cy="218098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4" name="Google Shape;554;p30"/>
          <p:cNvSpPr/>
          <p:nvPr/>
        </p:nvSpPr>
        <p:spPr>
          <a:xfrm>
            <a:off x="13921827" y="7833091"/>
            <a:ext cx="171104" cy="218087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5" name="Google Shape;555;p30"/>
          <p:cNvSpPr/>
          <p:nvPr/>
        </p:nvSpPr>
        <p:spPr>
          <a:xfrm>
            <a:off x="14106670" y="7790935"/>
            <a:ext cx="137795" cy="260350"/>
          </a:xfrm>
          <a:custGeom>
            <a:rect b="b" l="l" r="r" t="t"/>
            <a:pathLst>
              <a:path extrusionOk="0" h="260350" w="137794">
                <a:moveTo>
                  <a:pt x="72270" y="73086"/>
                </a:moveTo>
                <a:lnTo>
                  <a:pt x="45349" y="73086"/>
                </a:lnTo>
                <a:lnTo>
                  <a:pt x="45349" y="178329"/>
                </a:lnTo>
                <a:lnTo>
                  <a:pt x="50128" y="218387"/>
                </a:lnTo>
                <a:lnTo>
                  <a:pt x="75323" y="251161"/>
                </a:lnTo>
                <a:lnTo>
                  <a:pt x="129702" y="260243"/>
                </a:lnTo>
                <a:lnTo>
                  <a:pt x="134927" y="260243"/>
                </a:lnTo>
                <a:lnTo>
                  <a:pt x="136959" y="258253"/>
                </a:lnTo>
                <a:lnTo>
                  <a:pt x="136959" y="236966"/>
                </a:lnTo>
                <a:lnTo>
                  <a:pt x="134540" y="234547"/>
                </a:lnTo>
                <a:lnTo>
                  <a:pt x="129702" y="234547"/>
                </a:lnTo>
                <a:lnTo>
                  <a:pt x="114201" y="233867"/>
                </a:lnTo>
                <a:lnTo>
                  <a:pt x="79059" y="216378"/>
                </a:lnTo>
                <a:lnTo>
                  <a:pt x="72308" y="178329"/>
                </a:lnTo>
                <a:lnTo>
                  <a:pt x="72270" y="73086"/>
                </a:lnTo>
                <a:close/>
              </a:path>
              <a:path extrusionOk="0" h="260350" w="137794">
                <a:moveTo>
                  <a:pt x="135325" y="48207"/>
                </a:moveTo>
                <a:lnTo>
                  <a:pt x="2387" y="48207"/>
                </a:lnTo>
                <a:lnTo>
                  <a:pt x="0" y="50595"/>
                </a:lnTo>
                <a:lnTo>
                  <a:pt x="0" y="70678"/>
                </a:lnTo>
                <a:lnTo>
                  <a:pt x="2387" y="73086"/>
                </a:lnTo>
                <a:lnTo>
                  <a:pt x="135325" y="73086"/>
                </a:lnTo>
                <a:lnTo>
                  <a:pt x="137734" y="70678"/>
                </a:lnTo>
                <a:lnTo>
                  <a:pt x="137734" y="50595"/>
                </a:lnTo>
                <a:lnTo>
                  <a:pt x="135325" y="48207"/>
                </a:lnTo>
                <a:close/>
              </a:path>
              <a:path extrusionOk="0" h="260350" w="137794">
                <a:moveTo>
                  <a:pt x="71055" y="0"/>
                </a:moveTo>
                <a:lnTo>
                  <a:pt x="47778" y="0"/>
                </a:lnTo>
                <a:lnTo>
                  <a:pt x="45349" y="2418"/>
                </a:lnTo>
                <a:lnTo>
                  <a:pt x="45349" y="48207"/>
                </a:lnTo>
                <a:lnTo>
                  <a:pt x="72270" y="48207"/>
                </a:lnTo>
                <a:lnTo>
                  <a:pt x="72270" y="1989"/>
                </a:lnTo>
                <a:lnTo>
                  <a:pt x="710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6" name="Google Shape;556;p30"/>
          <p:cNvSpPr/>
          <p:nvPr/>
        </p:nvSpPr>
        <p:spPr>
          <a:xfrm>
            <a:off x="14269011" y="7833091"/>
            <a:ext cx="176727" cy="218098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7" name="Google Shape;557;p30"/>
          <p:cNvSpPr/>
          <p:nvPr/>
        </p:nvSpPr>
        <p:spPr>
          <a:xfrm>
            <a:off x="14482019" y="7833091"/>
            <a:ext cx="171104" cy="218087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8" name="Google Shape;558;p30"/>
          <p:cNvSpPr/>
          <p:nvPr/>
        </p:nvSpPr>
        <p:spPr>
          <a:xfrm>
            <a:off x="12708672" y="8210807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920" y="80311"/>
                </a:moveTo>
                <a:lnTo>
                  <a:pt x="80446" y="80311"/>
                </a:lnTo>
                <a:lnTo>
                  <a:pt x="80446" y="281143"/>
                </a:lnTo>
                <a:lnTo>
                  <a:pt x="84466" y="285164"/>
                </a:lnTo>
                <a:lnTo>
                  <a:pt x="141899" y="285164"/>
                </a:lnTo>
                <a:lnTo>
                  <a:pt x="145920" y="281143"/>
                </a:lnTo>
                <a:lnTo>
                  <a:pt x="145920" y="80311"/>
                </a:lnTo>
                <a:close/>
              </a:path>
              <a:path extrusionOk="0" h="285750" w="146050">
                <a:moveTo>
                  <a:pt x="141899" y="0"/>
                </a:moveTo>
                <a:lnTo>
                  <a:pt x="98141" y="0"/>
                </a:lnTo>
                <a:lnTo>
                  <a:pt x="90487" y="1989"/>
                </a:lnTo>
                <a:lnTo>
                  <a:pt x="83262" y="6439"/>
                </a:lnTo>
                <a:lnTo>
                  <a:pt x="10563" y="48595"/>
                </a:lnTo>
                <a:lnTo>
                  <a:pt x="3826" y="53238"/>
                </a:lnTo>
                <a:lnTo>
                  <a:pt x="370" y="57990"/>
                </a:lnTo>
                <a:lnTo>
                  <a:pt x="0" y="63570"/>
                </a:lnTo>
                <a:lnTo>
                  <a:pt x="2521" y="70699"/>
                </a:lnTo>
                <a:lnTo>
                  <a:pt x="16584" y="95976"/>
                </a:lnTo>
                <a:lnTo>
                  <a:pt x="21323" y="102465"/>
                </a:lnTo>
                <a:lnTo>
                  <a:pt x="27081" y="105674"/>
                </a:lnTo>
                <a:lnTo>
                  <a:pt x="33820" y="105644"/>
                </a:lnTo>
                <a:lnTo>
                  <a:pt x="41504" y="102415"/>
                </a:lnTo>
                <a:lnTo>
                  <a:pt x="80446" y="80311"/>
                </a:lnTo>
                <a:lnTo>
                  <a:pt x="145920" y="80311"/>
                </a:lnTo>
                <a:lnTo>
                  <a:pt x="145920" y="4020"/>
                </a:lnTo>
                <a:lnTo>
                  <a:pt x="14189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9" name="Google Shape;559;p30"/>
          <p:cNvSpPr/>
          <p:nvPr/>
        </p:nvSpPr>
        <p:spPr>
          <a:xfrm>
            <a:off x="12897314" y="8430895"/>
            <a:ext cx="67463" cy="68280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0" name="Google Shape;560;p30"/>
          <p:cNvSpPr/>
          <p:nvPr/>
        </p:nvSpPr>
        <p:spPr>
          <a:xfrm>
            <a:off x="12979206" y="8210807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37" y="0"/>
                </a:moveTo>
                <a:lnTo>
                  <a:pt x="3633" y="0"/>
                </a:lnTo>
                <a:lnTo>
                  <a:pt x="0" y="4020"/>
                </a:lnTo>
                <a:lnTo>
                  <a:pt x="0" y="55034"/>
                </a:lnTo>
                <a:lnTo>
                  <a:pt x="3633" y="59453"/>
                </a:lnTo>
                <a:lnTo>
                  <a:pt x="132153" y="59453"/>
                </a:lnTo>
                <a:lnTo>
                  <a:pt x="35779" y="268682"/>
                </a:lnTo>
                <a:lnTo>
                  <a:pt x="31328" y="279541"/>
                </a:lnTo>
                <a:lnTo>
                  <a:pt x="33747" y="285164"/>
                </a:lnTo>
                <a:lnTo>
                  <a:pt x="75547" y="285164"/>
                </a:lnTo>
                <a:lnTo>
                  <a:pt x="202423" y="59024"/>
                </a:lnTo>
                <a:lnTo>
                  <a:pt x="206025" y="51401"/>
                </a:lnTo>
                <a:lnTo>
                  <a:pt x="207658" y="43789"/>
                </a:lnTo>
                <a:lnTo>
                  <a:pt x="207658" y="4020"/>
                </a:lnTo>
                <a:lnTo>
                  <a:pt x="203637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1" name="Google Shape;561;p30"/>
          <p:cNvSpPr/>
          <p:nvPr/>
        </p:nvSpPr>
        <p:spPr>
          <a:xfrm>
            <a:off x="13212095" y="8204786"/>
            <a:ext cx="220979" cy="297815"/>
          </a:xfrm>
          <a:custGeom>
            <a:rect b="b" l="l" r="r" t="t"/>
            <a:pathLst>
              <a:path extrusionOk="0" h="297815" w="220980">
                <a:moveTo>
                  <a:pt x="48902" y="196117"/>
                </a:moveTo>
                <a:lnTo>
                  <a:pt x="11449" y="208841"/>
                </a:lnTo>
                <a:lnTo>
                  <a:pt x="0" y="222746"/>
                </a:lnTo>
                <a:lnTo>
                  <a:pt x="1408" y="229731"/>
                </a:lnTo>
                <a:lnTo>
                  <a:pt x="17755" y="259246"/>
                </a:lnTo>
                <a:lnTo>
                  <a:pt x="42036" y="280333"/>
                </a:lnTo>
                <a:lnTo>
                  <a:pt x="74220" y="292986"/>
                </a:lnTo>
                <a:lnTo>
                  <a:pt x="114274" y="297205"/>
                </a:lnTo>
                <a:lnTo>
                  <a:pt x="160555" y="291079"/>
                </a:lnTo>
                <a:lnTo>
                  <a:pt x="193852" y="273504"/>
                </a:lnTo>
                <a:lnTo>
                  <a:pt x="213971" y="245689"/>
                </a:lnTo>
                <a:lnTo>
                  <a:pt x="215349" y="238170"/>
                </a:lnTo>
                <a:lnTo>
                  <a:pt x="112274" y="238170"/>
                </a:lnTo>
                <a:lnTo>
                  <a:pt x="93245" y="236460"/>
                </a:lnTo>
                <a:lnTo>
                  <a:pt x="79374" y="231133"/>
                </a:lnTo>
                <a:lnTo>
                  <a:pt x="69492" y="221892"/>
                </a:lnTo>
                <a:lnTo>
                  <a:pt x="62432" y="208443"/>
                </a:lnTo>
                <a:lnTo>
                  <a:pt x="58727" y="201280"/>
                </a:lnTo>
                <a:lnTo>
                  <a:pt x="54418" y="197194"/>
                </a:lnTo>
                <a:lnTo>
                  <a:pt x="48902" y="196117"/>
                </a:lnTo>
                <a:close/>
              </a:path>
              <a:path extrusionOk="0" h="297815" w="220980">
                <a:moveTo>
                  <a:pt x="207388" y="59034"/>
                </a:moveTo>
                <a:lnTo>
                  <a:pt x="110640" y="59034"/>
                </a:lnTo>
                <a:lnTo>
                  <a:pt x="126171" y="60911"/>
                </a:lnTo>
                <a:lnTo>
                  <a:pt x="137214" y="66516"/>
                </a:lnTo>
                <a:lnTo>
                  <a:pt x="143810" y="75812"/>
                </a:lnTo>
                <a:lnTo>
                  <a:pt x="146000" y="88761"/>
                </a:lnTo>
                <a:lnTo>
                  <a:pt x="143414" y="101467"/>
                </a:lnTo>
                <a:lnTo>
                  <a:pt x="136158" y="110647"/>
                </a:lnTo>
                <a:lnTo>
                  <a:pt x="124982" y="116215"/>
                </a:lnTo>
                <a:lnTo>
                  <a:pt x="110640" y="118090"/>
                </a:lnTo>
                <a:lnTo>
                  <a:pt x="74505" y="118090"/>
                </a:lnTo>
                <a:lnTo>
                  <a:pt x="70484" y="122080"/>
                </a:lnTo>
                <a:lnTo>
                  <a:pt x="70484" y="171890"/>
                </a:lnTo>
                <a:lnTo>
                  <a:pt x="74505" y="175523"/>
                </a:lnTo>
                <a:lnTo>
                  <a:pt x="118692" y="175523"/>
                </a:lnTo>
                <a:lnTo>
                  <a:pt x="133454" y="177479"/>
                </a:lnTo>
                <a:lnTo>
                  <a:pt x="144000" y="183350"/>
                </a:lnTo>
                <a:lnTo>
                  <a:pt x="150330" y="193140"/>
                </a:lnTo>
                <a:lnTo>
                  <a:pt x="152440" y="206852"/>
                </a:lnTo>
                <a:lnTo>
                  <a:pt x="149945" y="220545"/>
                </a:lnTo>
                <a:lnTo>
                  <a:pt x="142440" y="230333"/>
                </a:lnTo>
                <a:lnTo>
                  <a:pt x="129893" y="236210"/>
                </a:lnTo>
                <a:lnTo>
                  <a:pt x="112274" y="238170"/>
                </a:lnTo>
                <a:lnTo>
                  <a:pt x="215349" y="238170"/>
                </a:lnTo>
                <a:lnTo>
                  <a:pt x="220721" y="208841"/>
                </a:lnTo>
                <a:lnTo>
                  <a:pt x="218299" y="187008"/>
                </a:lnTo>
                <a:lnTo>
                  <a:pt x="211014" y="168526"/>
                </a:lnTo>
                <a:lnTo>
                  <a:pt x="198837" y="153432"/>
                </a:lnTo>
                <a:lnTo>
                  <a:pt x="181737" y="141765"/>
                </a:lnTo>
                <a:lnTo>
                  <a:pt x="194917" y="130836"/>
                </a:lnTo>
                <a:lnTo>
                  <a:pt x="204331" y="117311"/>
                </a:lnTo>
                <a:lnTo>
                  <a:pt x="209979" y="101150"/>
                </a:lnTo>
                <a:lnTo>
                  <a:pt x="211862" y="82311"/>
                </a:lnTo>
                <a:lnTo>
                  <a:pt x="207388" y="59034"/>
                </a:lnTo>
                <a:close/>
              </a:path>
              <a:path extrusionOk="0" h="297815" w="220980">
                <a:moveTo>
                  <a:pt x="114274" y="0"/>
                </a:moveTo>
                <a:lnTo>
                  <a:pt x="74023" y="4218"/>
                </a:lnTo>
                <a:lnTo>
                  <a:pt x="19273" y="37954"/>
                </a:lnTo>
                <a:lnTo>
                  <a:pt x="1986" y="74456"/>
                </a:lnTo>
                <a:lnTo>
                  <a:pt x="3160" y="80320"/>
                </a:lnTo>
                <a:lnTo>
                  <a:pt x="6971" y="84981"/>
                </a:lnTo>
                <a:lnTo>
                  <a:pt x="13449" y="88363"/>
                </a:lnTo>
                <a:lnTo>
                  <a:pt x="43606" y="99190"/>
                </a:lnTo>
                <a:lnTo>
                  <a:pt x="51097" y="100563"/>
                </a:lnTo>
                <a:lnTo>
                  <a:pt x="56588" y="99555"/>
                </a:lnTo>
                <a:lnTo>
                  <a:pt x="60805" y="95758"/>
                </a:lnTo>
                <a:lnTo>
                  <a:pt x="64474" y="88761"/>
                </a:lnTo>
                <a:lnTo>
                  <a:pt x="71181" y="75131"/>
                </a:lnTo>
                <a:lnTo>
                  <a:pt x="80183" y="65911"/>
                </a:lnTo>
                <a:lnTo>
                  <a:pt x="92872" y="60684"/>
                </a:lnTo>
                <a:lnTo>
                  <a:pt x="110640" y="59034"/>
                </a:lnTo>
                <a:lnTo>
                  <a:pt x="207388" y="59034"/>
                </a:lnTo>
                <a:lnTo>
                  <a:pt x="205256" y="47942"/>
                </a:lnTo>
                <a:lnTo>
                  <a:pt x="186113" y="22037"/>
                </a:lnTo>
                <a:lnTo>
                  <a:pt x="155447" y="5691"/>
                </a:lnTo>
                <a:lnTo>
                  <a:pt x="11427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2" name="Google Shape;562;p30"/>
          <p:cNvSpPr/>
          <p:nvPr/>
        </p:nvSpPr>
        <p:spPr>
          <a:xfrm>
            <a:off x="13448072" y="8210807"/>
            <a:ext cx="146050" cy="285750"/>
          </a:xfrm>
          <a:custGeom>
            <a:rect b="b" l="l" r="r" t="t"/>
            <a:pathLst>
              <a:path extrusionOk="0" h="285750" w="146050">
                <a:moveTo>
                  <a:pt x="145901" y="80311"/>
                </a:moveTo>
                <a:lnTo>
                  <a:pt x="80427" y="80311"/>
                </a:lnTo>
                <a:lnTo>
                  <a:pt x="80427" y="281143"/>
                </a:lnTo>
                <a:lnTo>
                  <a:pt x="84458" y="285164"/>
                </a:lnTo>
                <a:lnTo>
                  <a:pt x="141880" y="285164"/>
                </a:lnTo>
                <a:lnTo>
                  <a:pt x="145901" y="281143"/>
                </a:lnTo>
                <a:lnTo>
                  <a:pt x="145901" y="80311"/>
                </a:lnTo>
                <a:close/>
              </a:path>
              <a:path extrusionOk="0" h="285750" w="146050">
                <a:moveTo>
                  <a:pt x="141880" y="0"/>
                </a:moveTo>
                <a:lnTo>
                  <a:pt x="98091" y="0"/>
                </a:lnTo>
                <a:lnTo>
                  <a:pt x="90468" y="1989"/>
                </a:lnTo>
                <a:lnTo>
                  <a:pt x="83243" y="6439"/>
                </a:lnTo>
                <a:lnTo>
                  <a:pt x="10544" y="48595"/>
                </a:lnTo>
                <a:lnTo>
                  <a:pt x="3825" y="53238"/>
                </a:lnTo>
                <a:lnTo>
                  <a:pt x="370" y="57990"/>
                </a:lnTo>
                <a:lnTo>
                  <a:pt x="0" y="63570"/>
                </a:lnTo>
                <a:lnTo>
                  <a:pt x="2534" y="70699"/>
                </a:lnTo>
                <a:lnTo>
                  <a:pt x="16596" y="95976"/>
                </a:lnTo>
                <a:lnTo>
                  <a:pt x="21335" y="102465"/>
                </a:lnTo>
                <a:lnTo>
                  <a:pt x="27089" y="105674"/>
                </a:lnTo>
                <a:lnTo>
                  <a:pt x="33819" y="105644"/>
                </a:lnTo>
                <a:lnTo>
                  <a:pt x="41485" y="102415"/>
                </a:lnTo>
                <a:lnTo>
                  <a:pt x="80427" y="80311"/>
                </a:lnTo>
                <a:lnTo>
                  <a:pt x="145901" y="80311"/>
                </a:lnTo>
                <a:lnTo>
                  <a:pt x="145901" y="4020"/>
                </a:lnTo>
                <a:lnTo>
                  <a:pt x="14188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3" name="Google Shape;563;p30"/>
          <p:cNvSpPr/>
          <p:nvPr/>
        </p:nvSpPr>
        <p:spPr>
          <a:xfrm>
            <a:off x="13636663" y="8430895"/>
            <a:ext cx="67495" cy="68280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4" name="Google Shape;564;p30"/>
          <p:cNvSpPr/>
          <p:nvPr/>
        </p:nvSpPr>
        <p:spPr>
          <a:xfrm>
            <a:off x="13718652" y="8210807"/>
            <a:ext cx="208279" cy="285750"/>
          </a:xfrm>
          <a:custGeom>
            <a:rect b="b" l="l" r="r" t="t"/>
            <a:pathLst>
              <a:path extrusionOk="0" h="285750" w="208280">
                <a:moveTo>
                  <a:pt x="203616" y="0"/>
                </a:moveTo>
                <a:lnTo>
                  <a:pt x="3601" y="0"/>
                </a:lnTo>
                <a:lnTo>
                  <a:pt x="0" y="4020"/>
                </a:lnTo>
                <a:lnTo>
                  <a:pt x="0" y="55034"/>
                </a:lnTo>
                <a:lnTo>
                  <a:pt x="3601" y="59453"/>
                </a:lnTo>
                <a:lnTo>
                  <a:pt x="132121" y="59453"/>
                </a:lnTo>
                <a:lnTo>
                  <a:pt x="35747" y="268682"/>
                </a:lnTo>
                <a:lnTo>
                  <a:pt x="31328" y="279541"/>
                </a:lnTo>
                <a:lnTo>
                  <a:pt x="33758" y="285164"/>
                </a:lnTo>
                <a:lnTo>
                  <a:pt x="75516" y="285164"/>
                </a:lnTo>
                <a:lnTo>
                  <a:pt x="202433" y="59024"/>
                </a:lnTo>
                <a:lnTo>
                  <a:pt x="206035" y="51401"/>
                </a:lnTo>
                <a:lnTo>
                  <a:pt x="207669" y="43789"/>
                </a:lnTo>
                <a:lnTo>
                  <a:pt x="207669" y="4020"/>
                </a:lnTo>
                <a:lnTo>
                  <a:pt x="20361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5" name="Google Shape;565;p30"/>
          <p:cNvSpPr/>
          <p:nvPr/>
        </p:nvSpPr>
        <p:spPr>
          <a:xfrm>
            <a:off x="13950936" y="8204786"/>
            <a:ext cx="224154" cy="297815"/>
          </a:xfrm>
          <a:custGeom>
            <a:rect b="b" l="l" r="r" t="t"/>
            <a:pathLst>
              <a:path extrusionOk="0" h="297815" w="224155">
                <a:moveTo>
                  <a:pt x="112038" y="0"/>
                </a:moveTo>
                <a:lnTo>
                  <a:pt x="64206" y="7201"/>
                </a:lnTo>
                <a:lnTo>
                  <a:pt x="29063" y="28107"/>
                </a:lnTo>
                <a:lnTo>
                  <a:pt x="7397" y="61671"/>
                </a:lnTo>
                <a:lnTo>
                  <a:pt x="70" y="106415"/>
                </a:lnTo>
                <a:lnTo>
                  <a:pt x="0" y="190360"/>
                </a:lnTo>
                <a:lnTo>
                  <a:pt x="7343" y="235519"/>
                </a:lnTo>
                <a:lnTo>
                  <a:pt x="28917" y="269080"/>
                </a:lnTo>
                <a:lnTo>
                  <a:pt x="64043" y="289990"/>
                </a:lnTo>
                <a:lnTo>
                  <a:pt x="112038" y="297195"/>
                </a:lnTo>
                <a:lnTo>
                  <a:pt x="159212" y="290701"/>
                </a:lnTo>
                <a:lnTo>
                  <a:pt x="194440" y="272046"/>
                </a:lnTo>
                <a:lnTo>
                  <a:pt x="216485" y="242472"/>
                </a:lnTo>
                <a:lnTo>
                  <a:pt x="217320" y="238170"/>
                </a:lnTo>
                <a:lnTo>
                  <a:pt x="112038" y="238170"/>
                </a:lnTo>
                <a:lnTo>
                  <a:pt x="91483" y="235381"/>
                </a:lnTo>
                <a:lnTo>
                  <a:pt x="76809" y="227015"/>
                </a:lnTo>
                <a:lnTo>
                  <a:pt x="68008" y="213075"/>
                </a:lnTo>
                <a:lnTo>
                  <a:pt x="65076" y="193564"/>
                </a:lnTo>
                <a:lnTo>
                  <a:pt x="65076" y="175512"/>
                </a:lnTo>
                <a:lnTo>
                  <a:pt x="74103" y="172642"/>
                </a:lnTo>
                <a:lnTo>
                  <a:pt x="84941" y="170636"/>
                </a:lnTo>
                <a:lnTo>
                  <a:pt x="97587" y="169458"/>
                </a:lnTo>
                <a:lnTo>
                  <a:pt x="112038" y="169073"/>
                </a:lnTo>
                <a:lnTo>
                  <a:pt x="218444" y="169073"/>
                </a:lnTo>
                <a:lnTo>
                  <a:pt x="217338" y="162406"/>
                </a:lnTo>
                <a:lnTo>
                  <a:pt x="197051" y="133293"/>
                </a:lnTo>
                <a:lnTo>
                  <a:pt x="163280" y="115847"/>
                </a:lnTo>
                <a:lnTo>
                  <a:pt x="155131" y="114844"/>
                </a:lnTo>
                <a:lnTo>
                  <a:pt x="65076" y="114844"/>
                </a:lnTo>
                <a:lnTo>
                  <a:pt x="65076" y="106415"/>
                </a:lnTo>
                <a:lnTo>
                  <a:pt x="68014" y="86102"/>
                </a:lnTo>
                <a:lnTo>
                  <a:pt x="76857" y="71541"/>
                </a:lnTo>
                <a:lnTo>
                  <a:pt x="91647" y="62773"/>
                </a:lnTo>
                <a:lnTo>
                  <a:pt x="112425" y="59841"/>
                </a:lnTo>
                <a:lnTo>
                  <a:pt x="216830" y="59841"/>
                </a:lnTo>
                <a:lnTo>
                  <a:pt x="203547" y="36090"/>
                </a:lnTo>
                <a:lnTo>
                  <a:pt x="180422" y="16015"/>
                </a:lnTo>
                <a:lnTo>
                  <a:pt x="149920" y="3997"/>
                </a:lnTo>
                <a:lnTo>
                  <a:pt x="112038" y="0"/>
                </a:lnTo>
                <a:close/>
              </a:path>
              <a:path extrusionOk="0" h="297815" w="224155">
                <a:moveTo>
                  <a:pt x="218444" y="169073"/>
                </a:moveTo>
                <a:lnTo>
                  <a:pt x="112038" y="169073"/>
                </a:lnTo>
                <a:lnTo>
                  <a:pt x="133625" y="171139"/>
                </a:lnTo>
                <a:lnTo>
                  <a:pt x="148211" y="177461"/>
                </a:lnTo>
                <a:lnTo>
                  <a:pt x="156470" y="188222"/>
                </a:lnTo>
                <a:lnTo>
                  <a:pt x="159073" y="203606"/>
                </a:lnTo>
                <a:lnTo>
                  <a:pt x="156131" y="218667"/>
                </a:lnTo>
                <a:lnTo>
                  <a:pt x="147308" y="229475"/>
                </a:lnTo>
                <a:lnTo>
                  <a:pt x="132609" y="235990"/>
                </a:lnTo>
                <a:lnTo>
                  <a:pt x="112038" y="238170"/>
                </a:lnTo>
                <a:lnTo>
                  <a:pt x="217320" y="238170"/>
                </a:lnTo>
                <a:lnTo>
                  <a:pt x="224108" y="203218"/>
                </a:lnTo>
                <a:lnTo>
                  <a:pt x="218444" y="169073"/>
                </a:lnTo>
                <a:close/>
              </a:path>
              <a:path extrusionOk="0" h="297815" w="224155">
                <a:moveTo>
                  <a:pt x="116059" y="110038"/>
                </a:moveTo>
                <a:lnTo>
                  <a:pt x="101598" y="110340"/>
                </a:lnTo>
                <a:lnTo>
                  <a:pt x="88310" y="111243"/>
                </a:lnTo>
                <a:lnTo>
                  <a:pt x="76150" y="112746"/>
                </a:lnTo>
                <a:lnTo>
                  <a:pt x="65076" y="114844"/>
                </a:lnTo>
                <a:lnTo>
                  <a:pt x="155131" y="114844"/>
                </a:lnTo>
                <a:lnTo>
                  <a:pt x="116059" y="110038"/>
                </a:lnTo>
                <a:close/>
              </a:path>
              <a:path extrusionOk="0" h="297815" w="224155">
                <a:moveTo>
                  <a:pt x="216830" y="59841"/>
                </a:moveTo>
                <a:lnTo>
                  <a:pt x="112425" y="59841"/>
                </a:lnTo>
                <a:lnTo>
                  <a:pt x="128717" y="61429"/>
                </a:lnTo>
                <a:lnTo>
                  <a:pt x="141978" y="66220"/>
                </a:lnTo>
                <a:lnTo>
                  <a:pt x="152222" y="74250"/>
                </a:lnTo>
                <a:lnTo>
                  <a:pt x="159461" y="85557"/>
                </a:lnTo>
                <a:lnTo>
                  <a:pt x="163334" y="92716"/>
                </a:lnTo>
                <a:lnTo>
                  <a:pt x="167624" y="96791"/>
                </a:lnTo>
                <a:lnTo>
                  <a:pt x="209239" y="85128"/>
                </a:lnTo>
                <a:lnTo>
                  <a:pt x="221393" y="71647"/>
                </a:lnTo>
                <a:lnTo>
                  <a:pt x="219302" y="64259"/>
                </a:lnTo>
                <a:lnTo>
                  <a:pt x="216830" y="5984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6" name="Google Shape;566;p30"/>
          <p:cNvSpPr/>
          <p:nvPr/>
        </p:nvSpPr>
        <p:spPr>
          <a:xfrm>
            <a:off x="14209870" y="8204786"/>
            <a:ext cx="220979" cy="297815"/>
          </a:xfrm>
          <a:custGeom>
            <a:rect b="b" l="l" r="r" t="t"/>
            <a:pathLst>
              <a:path extrusionOk="0" h="297815" w="220980">
                <a:moveTo>
                  <a:pt x="48902" y="196117"/>
                </a:moveTo>
                <a:lnTo>
                  <a:pt x="11486" y="208841"/>
                </a:lnTo>
                <a:lnTo>
                  <a:pt x="0" y="222746"/>
                </a:lnTo>
                <a:lnTo>
                  <a:pt x="1413" y="229731"/>
                </a:lnTo>
                <a:lnTo>
                  <a:pt x="17755" y="259246"/>
                </a:lnTo>
                <a:lnTo>
                  <a:pt x="42038" y="280333"/>
                </a:lnTo>
                <a:lnTo>
                  <a:pt x="74233" y="292986"/>
                </a:lnTo>
                <a:lnTo>
                  <a:pt x="114310" y="297205"/>
                </a:lnTo>
                <a:lnTo>
                  <a:pt x="160570" y="291079"/>
                </a:lnTo>
                <a:lnTo>
                  <a:pt x="193858" y="273504"/>
                </a:lnTo>
                <a:lnTo>
                  <a:pt x="213976" y="245689"/>
                </a:lnTo>
                <a:lnTo>
                  <a:pt x="215353" y="238170"/>
                </a:lnTo>
                <a:lnTo>
                  <a:pt x="112268" y="238170"/>
                </a:lnTo>
                <a:lnTo>
                  <a:pt x="93254" y="236460"/>
                </a:lnTo>
                <a:lnTo>
                  <a:pt x="79386" y="231133"/>
                </a:lnTo>
                <a:lnTo>
                  <a:pt x="69509" y="221892"/>
                </a:lnTo>
                <a:lnTo>
                  <a:pt x="62469" y="208443"/>
                </a:lnTo>
                <a:lnTo>
                  <a:pt x="58753" y="201280"/>
                </a:lnTo>
                <a:lnTo>
                  <a:pt x="54430" y="197194"/>
                </a:lnTo>
                <a:lnTo>
                  <a:pt x="48902" y="196117"/>
                </a:lnTo>
                <a:close/>
              </a:path>
              <a:path extrusionOk="0" h="297815" w="220980">
                <a:moveTo>
                  <a:pt x="207411" y="59034"/>
                </a:moveTo>
                <a:lnTo>
                  <a:pt x="110677" y="59034"/>
                </a:lnTo>
                <a:lnTo>
                  <a:pt x="126201" y="60911"/>
                </a:lnTo>
                <a:lnTo>
                  <a:pt x="137242" y="66516"/>
                </a:lnTo>
                <a:lnTo>
                  <a:pt x="143837" y="75812"/>
                </a:lnTo>
                <a:lnTo>
                  <a:pt x="146027" y="88761"/>
                </a:lnTo>
                <a:lnTo>
                  <a:pt x="143441" y="101467"/>
                </a:lnTo>
                <a:lnTo>
                  <a:pt x="136185" y="110647"/>
                </a:lnTo>
                <a:lnTo>
                  <a:pt x="125013" y="116215"/>
                </a:lnTo>
                <a:lnTo>
                  <a:pt x="110677" y="118090"/>
                </a:lnTo>
                <a:lnTo>
                  <a:pt x="74542" y="118090"/>
                </a:lnTo>
                <a:lnTo>
                  <a:pt x="70479" y="122080"/>
                </a:lnTo>
                <a:lnTo>
                  <a:pt x="70479" y="171890"/>
                </a:lnTo>
                <a:lnTo>
                  <a:pt x="74542" y="175523"/>
                </a:lnTo>
                <a:lnTo>
                  <a:pt x="118687" y="175523"/>
                </a:lnTo>
                <a:lnTo>
                  <a:pt x="133453" y="177479"/>
                </a:lnTo>
                <a:lnTo>
                  <a:pt x="143999" y="183350"/>
                </a:lnTo>
                <a:lnTo>
                  <a:pt x="150326" y="193140"/>
                </a:lnTo>
                <a:lnTo>
                  <a:pt x="152435" y="206852"/>
                </a:lnTo>
                <a:lnTo>
                  <a:pt x="149945" y="220545"/>
                </a:lnTo>
                <a:lnTo>
                  <a:pt x="142447" y="230333"/>
                </a:lnTo>
                <a:lnTo>
                  <a:pt x="129902" y="236210"/>
                </a:lnTo>
                <a:lnTo>
                  <a:pt x="112268" y="238170"/>
                </a:lnTo>
                <a:lnTo>
                  <a:pt x="215353" y="238170"/>
                </a:lnTo>
                <a:lnTo>
                  <a:pt x="220726" y="208841"/>
                </a:lnTo>
                <a:lnTo>
                  <a:pt x="218308" y="187008"/>
                </a:lnTo>
                <a:lnTo>
                  <a:pt x="211030" y="168526"/>
                </a:lnTo>
                <a:lnTo>
                  <a:pt x="198851" y="153432"/>
                </a:lnTo>
                <a:lnTo>
                  <a:pt x="181732" y="141765"/>
                </a:lnTo>
                <a:lnTo>
                  <a:pt x="194917" y="130836"/>
                </a:lnTo>
                <a:lnTo>
                  <a:pt x="204342" y="117311"/>
                </a:lnTo>
                <a:lnTo>
                  <a:pt x="210001" y="101150"/>
                </a:lnTo>
                <a:lnTo>
                  <a:pt x="211888" y="82311"/>
                </a:lnTo>
                <a:lnTo>
                  <a:pt x="207411" y="59034"/>
                </a:lnTo>
                <a:close/>
              </a:path>
              <a:path extrusionOk="0" h="297815" w="220980">
                <a:moveTo>
                  <a:pt x="114310" y="0"/>
                </a:moveTo>
                <a:lnTo>
                  <a:pt x="74055" y="4218"/>
                </a:lnTo>
                <a:lnTo>
                  <a:pt x="19304" y="37954"/>
                </a:lnTo>
                <a:lnTo>
                  <a:pt x="2014" y="74456"/>
                </a:lnTo>
                <a:lnTo>
                  <a:pt x="3192" y="80320"/>
                </a:lnTo>
                <a:lnTo>
                  <a:pt x="7006" y="84981"/>
                </a:lnTo>
                <a:lnTo>
                  <a:pt x="13486" y="88363"/>
                </a:lnTo>
                <a:lnTo>
                  <a:pt x="43600" y="99190"/>
                </a:lnTo>
                <a:lnTo>
                  <a:pt x="51097" y="100563"/>
                </a:lnTo>
                <a:lnTo>
                  <a:pt x="56599" y="99555"/>
                </a:lnTo>
                <a:lnTo>
                  <a:pt x="60818" y="95758"/>
                </a:lnTo>
                <a:lnTo>
                  <a:pt x="64469" y="88761"/>
                </a:lnTo>
                <a:lnTo>
                  <a:pt x="71181" y="75131"/>
                </a:lnTo>
                <a:lnTo>
                  <a:pt x="80195" y="65911"/>
                </a:lnTo>
                <a:lnTo>
                  <a:pt x="92898" y="60684"/>
                </a:lnTo>
                <a:lnTo>
                  <a:pt x="110677" y="59034"/>
                </a:lnTo>
                <a:lnTo>
                  <a:pt x="207411" y="59034"/>
                </a:lnTo>
                <a:lnTo>
                  <a:pt x="205278" y="47942"/>
                </a:lnTo>
                <a:lnTo>
                  <a:pt x="186129" y="22037"/>
                </a:lnTo>
                <a:lnTo>
                  <a:pt x="155465" y="5691"/>
                </a:lnTo>
                <a:lnTo>
                  <a:pt x="11431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7" name="Google Shape;567;p30"/>
          <p:cNvSpPr/>
          <p:nvPr/>
        </p:nvSpPr>
        <p:spPr>
          <a:xfrm>
            <a:off x="14450764" y="8434099"/>
            <a:ext cx="72590" cy="110865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8" name="Google Shape;568;p30"/>
          <p:cNvSpPr/>
          <p:nvPr/>
        </p:nvSpPr>
        <p:spPr>
          <a:xfrm>
            <a:off x="14553284" y="8204786"/>
            <a:ext cx="219710" cy="297815"/>
          </a:xfrm>
          <a:custGeom>
            <a:rect b="b" l="l" r="r" t="t"/>
            <a:pathLst>
              <a:path extrusionOk="0" h="297815" w="219709">
                <a:moveTo>
                  <a:pt x="110049" y="0"/>
                </a:moveTo>
                <a:lnTo>
                  <a:pt x="63716" y="6985"/>
                </a:lnTo>
                <a:lnTo>
                  <a:pt x="29124" y="26962"/>
                </a:lnTo>
                <a:lnTo>
                  <a:pt x="7482" y="58459"/>
                </a:lnTo>
                <a:lnTo>
                  <a:pt x="0" y="100007"/>
                </a:lnTo>
                <a:lnTo>
                  <a:pt x="0" y="196381"/>
                </a:lnTo>
                <a:lnTo>
                  <a:pt x="7482" y="238405"/>
                </a:lnTo>
                <a:lnTo>
                  <a:pt x="29124" y="270144"/>
                </a:lnTo>
                <a:lnTo>
                  <a:pt x="63716" y="290208"/>
                </a:lnTo>
                <a:lnTo>
                  <a:pt x="110049" y="297205"/>
                </a:lnTo>
                <a:lnTo>
                  <a:pt x="156258" y="290264"/>
                </a:lnTo>
                <a:lnTo>
                  <a:pt x="190580" y="270294"/>
                </a:lnTo>
                <a:lnTo>
                  <a:pt x="211952" y="238573"/>
                </a:lnTo>
                <a:lnTo>
                  <a:pt x="212163" y="237364"/>
                </a:lnTo>
                <a:lnTo>
                  <a:pt x="110049" y="237364"/>
                </a:lnTo>
                <a:lnTo>
                  <a:pt x="90830" y="234765"/>
                </a:lnTo>
                <a:lnTo>
                  <a:pt x="76725" y="227120"/>
                </a:lnTo>
                <a:lnTo>
                  <a:pt x="68039" y="214654"/>
                </a:lnTo>
                <a:lnTo>
                  <a:pt x="65076" y="197596"/>
                </a:lnTo>
                <a:lnTo>
                  <a:pt x="65076" y="99190"/>
                </a:lnTo>
                <a:lnTo>
                  <a:pt x="68039" y="82203"/>
                </a:lnTo>
                <a:lnTo>
                  <a:pt x="76725" y="69885"/>
                </a:lnTo>
                <a:lnTo>
                  <a:pt x="90830" y="62384"/>
                </a:lnTo>
                <a:lnTo>
                  <a:pt x="110049" y="59851"/>
                </a:lnTo>
                <a:lnTo>
                  <a:pt x="212146" y="59851"/>
                </a:lnTo>
                <a:lnTo>
                  <a:pt x="211898" y="58459"/>
                </a:lnTo>
                <a:lnTo>
                  <a:pt x="190435" y="26962"/>
                </a:lnTo>
                <a:lnTo>
                  <a:pt x="156095" y="6985"/>
                </a:lnTo>
                <a:lnTo>
                  <a:pt x="110049" y="0"/>
                </a:lnTo>
                <a:close/>
              </a:path>
              <a:path extrusionOk="0" h="297815" w="219709">
                <a:moveTo>
                  <a:pt x="212146" y="59851"/>
                </a:moveTo>
                <a:lnTo>
                  <a:pt x="110049" y="59851"/>
                </a:lnTo>
                <a:lnTo>
                  <a:pt x="128653" y="62384"/>
                </a:lnTo>
                <a:lnTo>
                  <a:pt x="142538" y="69885"/>
                </a:lnTo>
                <a:lnTo>
                  <a:pt x="151223" y="82203"/>
                </a:lnTo>
                <a:lnTo>
                  <a:pt x="154225" y="99190"/>
                </a:lnTo>
                <a:lnTo>
                  <a:pt x="154225" y="197596"/>
                </a:lnTo>
                <a:lnTo>
                  <a:pt x="151223" y="214654"/>
                </a:lnTo>
                <a:lnTo>
                  <a:pt x="142538" y="227120"/>
                </a:lnTo>
                <a:lnTo>
                  <a:pt x="128653" y="234765"/>
                </a:lnTo>
                <a:lnTo>
                  <a:pt x="110049" y="237364"/>
                </a:lnTo>
                <a:lnTo>
                  <a:pt x="212163" y="237364"/>
                </a:lnTo>
                <a:lnTo>
                  <a:pt x="219312" y="196381"/>
                </a:lnTo>
                <a:lnTo>
                  <a:pt x="219312" y="100007"/>
                </a:lnTo>
                <a:lnTo>
                  <a:pt x="212146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9" name="Google Shape;569;p30"/>
          <p:cNvSpPr/>
          <p:nvPr/>
        </p:nvSpPr>
        <p:spPr>
          <a:xfrm>
            <a:off x="14810448" y="8204786"/>
            <a:ext cx="219710" cy="297815"/>
          </a:xfrm>
          <a:custGeom>
            <a:rect b="b" l="l" r="r" t="t"/>
            <a:pathLst>
              <a:path extrusionOk="0" h="297815" w="219709">
                <a:moveTo>
                  <a:pt x="110038" y="0"/>
                </a:moveTo>
                <a:lnTo>
                  <a:pt x="63698" y="6985"/>
                </a:lnTo>
                <a:lnTo>
                  <a:pt x="29111" y="26962"/>
                </a:lnTo>
                <a:lnTo>
                  <a:pt x="7478" y="58459"/>
                </a:lnTo>
                <a:lnTo>
                  <a:pt x="0" y="100007"/>
                </a:lnTo>
                <a:lnTo>
                  <a:pt x="0" y="196381"/>
                </a:lnTo>
                <a:lnTo>
                  <a:pt x="7478" y="238405"/>
                </a:lnTo>
                <a:lnTo>
                  <a:pt x="29111" y="270144"/>
                </a:lnTo>
                <a:lnTo>
                  <a:pt x="63698" y="290208"/>
                </a:lnTo>
                <a:lnTo>
                  <a:pt x="110038" y="297205"/>
                </a:lnTo>
                <a:lnTo>
                  <a:pt x="156252" y="290264"/>
                </a:lnTo>
                <a:lnTo>
                  <a:pt x="190574" y="270294"/>
                </a:lnTo>
                <a:lnTo>
                  <a:pt x="211943" y="238573"/>
                </a:lnTo>
                <a:lnTo>
                  <a:pt x="212154" y="237364"/>
                </a:lnTo>
                <a:lnTo>
                  <a:pt x="110038" y="237364"/>
                </a:lnTo>
                <a:lnTo>
                  <a:pt x="90807" y="234765"/>
                </a:lnTo>
                <a:lnTo>
                  <a:pt x="76708" y="227120"/>
                </a:lnTo>
                <a:lnTo>
                  <a:pt x="68033" y="214654"/>
                </a:lnTo>
                <a:lnTo>
                  <a:pt x="65076" y="197596"/>
                </a:lnTo>
                <a:lnTo>
                  <a:pt x="65076" y="99190"/>
                </a:lnTo>
                <a:lnTo>
                  <a:pt x="68033" y="82203"/>
                </a:lnTo>
                <a:lnTo>
                  <a:pt x="76708" y="69885"/>
                </a:lnTo>
                <a:lnTo>
                  <a:pt x="90807" y="62384"/>
                </a:lnTo>
                <a:lnTo>
                  <a:pt x="110038" y="59851"/>
                </a:lnTo>
                <a:lnTo>
                  <a:pt x="212136" y="59851"/>
                </a:lnTo>
                <a:lnTo>
                  <a:pt x="211887" y="58459"/>
                </a:lnTo>
                <a:lnTo>
                  <a:pt x="190424" y="26962"/>
                </a:lnTo>
                <a:lnTo>
                  <a:pt x="156084" y="6985"/>
                </a:lnTo>
                <a:lnTo>
                  <a:pt x="110038" y="0"/>
                </a:lnTo>
                <a:close/>
              </a:path>
              <a:path extrusionOk="0" h="297815" w="219709">
                <a:moveTo>
                  <a:pt x="212136" y="59851"/>
                </a:moveTo>
                <a:lnTo>
                  <a:pt x="110038" y="59851"/>
                </a:lnTo>
                <a:lnTo>
                  <a:pt x="128631" y="62384"/>
                </a:lnTo>
                <a:lnTo>
                  <a:pt x="142521" y="69885"/>
                </a:lnTo>
                <a:lnTo>
                  <a:pt x="151217" y="82203"/>
                </a:lnTo>
                <a:lnTo>
                  <a:pt x="154225" y="99190"/>
                </a:lnTo>
                <a:lnTo>
                  <a:pt x="154225" y="197596"/>
                </a:lnTo>
                <a:lnTo>
                  <a:pt x="151217" y="214654"/>
                </a:lnTo>
                <a:lnTo>
                  <a:pt x="142521" y="227120"/>
                </a:lnTo>
                <a:lnTo>
                  <a:pt x="128631" y="234765"/>
                </a:lnTo>
                <a:lnTo>
                  <a:pt x="110038" y="237364"/>
                </a:lnTo>
                <a:lnTo>
                  <a:pt x="212154" y="237364"/>
                </a:lnTo>
                <a:lnTo>
                  <a:pt x="219302" y="196381"/>
                </a:lnTo>
                <a:lnTo>
                  <a:pt x="219302" y="100007"/>
                </a:lnTo>
                <a:lnTo>
                  <a:pt x="212136" y="5985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0" name="Google Shape;570;p30"/>
          <p:cNvSpPr/>
          <p:nvPr/>
        </p:nvSpPr>
        <p:spPr>
          <a:xfrm>
            <a:off x="15837653" y="7760434"/>
            <a:ext cx="206375" cy="285750"/>
          </a:xfrm>
          <a:custGeom>
            <a:rect b="b" l="l" r="r" t="t"/>
            <a:pathLst>
              <a:path extrusionOk="0" h="285750" w="206375">
                <a:moveTo>
                  <a:pt x="115253" y="0"/>
                </a:moveTo>
                <a:lnTo>
                  <a:pt x="1989" y="0"/>
                </a:lnTo>
                <a:lnTo>
                  <a:pt x="0" y="1989"/>
                </a:lnTo>
                <a:lnTo>
                  <a:pt x="0" y="283132"/>
                </a:lnTo>
                <a:lnTo>
                  <a:pt x="1989" y="285132"/>
                </a:lnTo>
                <a:lnTo>
                  <a:pt x="27308" y="285132"/>
                </a:lnTo>
                <a:lnTo>
                  <a:pt x="28899" y="283132"/>
                </a:lnTo>
                <a:lnTo>
                  <a:pt x="28899" y="177900"/>
                </a:lnTo>
                <a:lnTo>
                  <a:pt x="115253" y="177900"/>
                </a:lnTo>
                <a:lnTo>
                  <a:pt x="153162" y="171882"/>
                </a:lnTo>
                <a:lnTo>
                  <a:pt x="181728" y="154457"/>
                </a:lnTo>
                <a:lnTo>
                  <a:pt x="183975" y="150979"/>
                </a:lnTo>
                <a:lnTo>
                  <a:pt x="28899" y="150979"/>
                </a:lnTo>
                <a:lnTo>
                  <a:pt x="28899" y="27297"/>
                </a:lnTo>
                <a:lnTo>
                  <a:pt x="184081" y="27297"/>
                </a:lnTo>
                <a:lnTo>
                  <a:pt x="181728" y="23638"/>
                </a:lnTo>
                <a:lnTo>
                  <a:pt x="153162" y="6078"/>
                </a:lnTo>
                <a:lnTo>
                  <a:pt x="115253" y="0"/>
                </a:lnTo>
                <a:close/>
              </a:path>
              <a:path extrusionOk="0" h="285750" w="206375">
                <a:moveTo>
                  <a:pt x="184081" y="27297"/>
                </a:moveTo>
                <a:lnTo>
                  <a:pt x="112855" y="27297"/>
                </a:lnTo>
                <a:lnTo>
                  <a:pt x="139138" y="31538"/>
                </a:lnTo>
                <a:lnTo>
                  <a:pt x="158984" y="43761"/>
                </a:lnTo>
                <a:lnTo>
                  <a:pt x="171527" y="63215"/>
                </a:lnTo>
                <a:lnTo>
                  <a:pt x="175900" y="89149"/>
                </a:lnTo>
                <a:lnTo>
                  <a:pt x="171527" y="115070"/>
                </a:lnTo>
                <a:lnTo>
                  <a:pt x="158984" y="134518"/>
                </a:lnTo>
                <a:lnTo>
                  <a:pt x="139138" y="146738"/>
                </a:lnTo>
                <a:lnTo>
                  <a:pt x="112855" y="150979"/>
                </a:lnTo>
                <a:lnTo>
                  <a:pt x="183975" y="150979"/>
                </a:lnTo>
                <a:lnTo>
                  <a:pt x="199750" y="126565"/>
                </a:lnTo>
                <a:lnTo>
                  <a:pt x="206025" y="89149"/>
                </a:lnTo>
                <a:lnTo>
                  <a:pt x="199750" y="51665"/>
                </a:lnTo>
                <a:lnTo>
                  <a:pt x="184081" y="27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1" name="Google Shape;571;p30"/>
          <p:cNvSpPr/>
          <p:nvPr/>
        </p:nvSpPr>
        <p:spPr>
          <a:xfrm>
            <a:off x="16081247" y="7839143"/>
            <a:ext cx="169879" cy="212035"/>
          </a:xfrm>
          <a:prstGeom prst="rect">
            <a:avLst/>
          </a:prstGeom>
          <a:blipFill rotWithShape="1">
            <a:blip r:embed="rId7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2" name="Google Shape;572;p30"/>
          <p:cNvSpPr/>
          <p:nvPr/>
        </p:nvSpPr>
        <p:spPr>
          <a:xfrm>
            <a:off x="16302603" y="7748361"/>
            <a:ext cx="170180" cy="302895"/>
          </a:xfrm>
          <a:custGeom>
            <a:rect b="b" l="l" r="r" t="t"/>
            <a:pathLst>
              <a:path extrusionOk="0" h="302895" w="170180">
                <a:moveTo>
                  <a:pt x="24878" y="0"/>
                </a:moveTo>
                <a:lnTo>
                  <a:pt x="2376" y="0"/>
                </a:lnTo>
                <a:lnTo>
                  <a:pt x="0" y="2418"/>
                </a:lnTo>
                <a:lnTo>
                  <a:pt x="126" y="270284"/>
                </a:lnTo>
                <a:lnTo>
                  <a:pt x="29819" y="296054"/>
                </a:lnTo>
                <a:lnTo>
                  <a:pt x="83515" y="302818"/>
                </a:lnTo>
                <a:lnTo>
                  <a:pt x="121239" y="297693"/>
                </a:lnTo>
                <a:lnTo>
                  <a:pt x="148235" y="282293"/>
                </a:lnTo>
                <a:lnTo>
                  <a:pt x="150731" y="278337"/>
                </a:lnTo>
                <a:lnTo>
                  <a:pt x="81526" y="278337"/>
                </a:lnTo>
                <a:lnTo>
                  <a:pt x="68411" y="277815"/>
                </a:lnTo>
                <a:lnTo>
                  <a:pt x="28082" y="267468"/>
                </a:lnTo>
                <a:lnTo>
                  <a:pt x="27297" y="266295"/>
                </a:lnTo>
                <a:lnTo>
                  <a:pt x="27297" y="122509"/>
                </a:lnTo>
                <a:lnTo>
                  <a:pt x="42571" y="116939"/>
                </a:lnTo>
                <a:lnTo>
                  <a:pt x="57663" y="112915"/>
                </a:lnTo>
                <a:lnTo>
                  <a:pt x="72534" y="110473"/>
                </a:lnTo>
                <a:lnTo>
                  <a:pt x="87149" y="109651"/>
                </a:lnTo>
                <a:lnTo>
                  <a:pt x="153232" y="109651"/>
                </a:lnTo>
                <a:lnTo>
                  <a:pt x="150041" y="104371"/>
                </a:lnTo>
                <a:lnTo>
                  <a:pt x="137987" y="97190"/>
                </a:lnTo>
                <a:lnTo>
                  <a:pt x="27297" y="97190"/>
                </a:lnTo>
                <a:lnTo>
                  <a:pt x="27297" y="2418"/>
                </a:lnTo>
                <a:lnTo>
                  <a:pt x="24878" y="0"/>
                </a:lnTo>
                <a:close/>
              </a:path>
              <a:path extrusionOk="0" h="302895" w="170180">
                <a:moveTo>
                  <a:pt x="153232" y="109651"/>
                </a:moveTo>
                <a:lnTo>
                  <a:pt x="87149" y="109651"/>
                </a:lnTo>
                <a:lnTo>
                  <a:pt x="111623" y="113047"/>
                </a:lnTo>
                <a:lnTo>
                  <a:pt x="129061" y="123259"/>
                </a:lnTo>
                <a:lnTo>
                  <a:pt x="139498" y="140321"/>
                </a:lnTo>
                <a:lnTo>
                  <a:pt x="142855" y="163481"/>
                </a:lnTo>
                <a:lnTo>
                  <a:pt x="142904" y="220516"/>
                </a:lnTo>
                <a:lnTo>
                  <a:pt x="139130" y="245635"/>
                </a:lnTo>
                <a:lnTo>
                  <a:pt x="127612" y="263830"/>
                </a:lnTo>
                <a:lnTo>
                  <a:pt x="108412" y="274717"/>
                </a:lnTo>
                <a:lnTo>
                  <a:pt x="81526" y="278337"/>
                </a:lnTo>
                <a:lnTo>
                  <a:pt x="150731" y="278337"/>
                </a:lnTo>
                <a:lnTo>
                  <a:pt x="164461" y="256581"/>
                </a:lnTo>
                <a:lnTo>
                  <a:pt x="169879" y="220516"/>
                </a:lnTo>
                <a:lnTo>
                  <a:pt x="169879" y="163481"/>
                </a:lnTo>
                <a:lnTo>
                  <a:pt x="164913" y="128975"/>
                </a:lnTo>
                <a:lnTo>
                  <a:pt x="153232" y="109651"/>
                </a:lnTo>
                <a:close/>
              </a:path>
              <a:path extrusionOk="0" h="302895" w="170180">
                <a:moveTo>
                  <a:pt x="90740" y="84730"/>
                </a:moveTo>
                <a:lnTo>
                  <a:pt x="77043" y="85490"/>
                </a:lnTo>
                <a:lnTo>
                  <a:pt x="61877" y="87795"/>
                </a:lnTo>
                <a:lnTo>
                  <a:pt x="45282" y="91683"/>
                </a:lnTo>
                <a:lnTo>
                  <a:pt x="27297" y="97190"/>
                </a:lnTo>
                <a:lnTo>
                  <a:pt x="137987" y="97190"/>
                </a:lnTo>
                <a:lnTo>
                  <a:pt x="125303" y="89634"/>
                </a:lnTo>
                <a:lnTo>
                  <a:pt x="90740" y="847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3" name="Google Shape;573;p30"/>
          <p:cNvSpPr/>
          <p:nvPr/>
        </p:nvSpPr>
        <p:spPr>
          <a:xfrm>
            <a:off x="16534313" y="7748361"/>
            <a:ext cx="0" cy="297815"/>
          </a:xfrm>
          <a:custGeom>
            <a:rect b="b" l="l" r="r" t="t"/>
            <a:pathLst>
              <a:path extrusionOk="0" h="297815" w="120000">
                <a:moveTo>
                  <a:pt x="0" y="0"/>
                </a:moveTo>
                <a:lnTo>
                  <a:pt x="0" y="297195"/>
                </a:lnTo>
              </a:path>
            </a:pathLst>
          </a:custGeom>
          <a:noFill/>
          <a:ln cap="flat" cmpd="sng" w="269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4" name="Google Shape;574;p30"/>
          <p:cNvSpPr/>
          <p:nvPr/>
        </p:nvSpPr>
        <p:spPr>
          <a:xfrm>
            <a:off x="16599955" y="7765229"/>
            <a:ext cx="32384" cy="280670"/>
          </a:xfrm>
          <a:custGeom>
            <a:rect b="b" l="l" r="r" t="t"/>
            <a:pathLst>
              <a:path extrusionOk="0" h="280670" w="32384">
                <a:moveTo>
                  <a:pt x="27308" y="73913"/>
                </a:moveTo>
                <a:lnTo>
                  <a:pt x="4806" y="73913"/>
                </a:lnTo>
                <a:lnTo>
                  <a:pt x="2387" y="76301"/>
                </a:lnTo>
                <a:lnTo>
                  <a:pt x="2387" y="277939"/>
                </a:lnTo>
                <a:lnTo>
                  <a:pt x="4806" y="280326"/>
                </a:lnTo>
                <a:lnTo>
                  <a:pt x="27308" y="280326"/>
                </a:lnTo>
                <a:lnTo>
                  <a:pt x="29684" y="277939"/>
                </a:lnTo>
                <a:lnTo>
                  <a:pt x="29684" y="76301"/>
                </a:lnTo>
                <a:lnTo>
                  <a:pt x="27308" y="73913"/>
                </a:lnTo>
                <a:close/>
              </a:path>
              <a:path extrusionOk="0" h="280670" w="32384">
                <a:moveTo>
                  <a:pt x="28512" y="0"/>
                </a:moveTo>
                <a:lnTo>
                  <a:pt x="3591" y="0"/>
                </a:lnTo>
                <a:lnTo>
                  <a:pt x="0" y="3591"/>
                </a:lnTo>
                <a:lnTo>
                  <a:pt x="0" y="28910"/>
                </a:lnTo>
                <a:lnTo>
                  <a:pt x="3591" y="32543"/>
                </a:lnTo>
                <a:lnTo>
                  <a:pt x="28512" y="32543"/>
                </a:lnTo>
                <a:lnTo>
                  <a:pt x="32114" y="28910"/>
                </a:lnTo>
                <a:lnTo>
                  <a:pt x="32114" y="3591"/>
                </a:lnTo>
                <a:lnTo>
                  <a:pt x="28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5" name="Google Shape;575;p30"/>
          <p:cNvSpPr/>
          <p:nvPr/>
        </p:nvSpPr>
        <p:spPr>
          <a:xfrm>
            <a:off x="16675931" y="7833091"/>
            <a:ext cx="174298" cy="218098"/>
          </a:xfrm>
          <a:prstGeom prst="rect">
            <a:avLst/>
          </a:prstGeom>
          <a:blipFill rotWithShape="1">
            <a:blip r:embed="rId7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6" name="Google Shape;576;p30"/>
          <p:cNvSpPr/>
          <p:nvPr/>
        </p:nvSpPr>
        <p:spPr>
          <a:xfrm>
            <a:off x="16887277" y="7765229"/>
            <a:ext cx="32384" cy="280670"/>
          </a:xfrm>
          <a:custGeom>
            <a:rect b="b" l="l" r="r" t="t"/>
            <a:pathLst>
              <a:path extrusionOk="0" h="280670" w="32384">
                <a:moveTo>
                  <a:pt x="27308" y="73913"/>
                </a:moveTo>
                <a:lnTo>
                  <a:pt x="4806" y="73913"/>
                </a:lnTo>
                <a:lnTo>
                  <a:pt x="2387" y="76301"/>
                </a:lnTo>
                <a:lnTo>
                  <a:pt x="2387" y="277939"/>
                </a:lnTo>
                <a:lnTo>
                  <a:pt x="4806" y="280326"/>
                </a:lnTo>
                <a:lnTo>
                  <a:pt x="27308" y="280326"/>
                </a:lnTo>
                <a:lnTo>
                  <a:pt x="29695" y="277939"/>
                </a:lnTo>
                <a:lnTo>
                  <a:pt x="29695" y="76301"/>
                </a:lnTo>
                <a:lnTo>
                  <a:pt x="27308" y="73913"/>
                </a:lnTo>
                <a:close/>
              </a:path>
              <a:path extrusionOk="0" h="280670" w="32384">
                <a:moveTo>
                  <a:pt x="28512" y="0"/>
                </a:moveTo>
                <a:lnTo>
                  <a:pt x="3591" y="0"/>
                </a:lnTo>
                <a:lnTo>
                  <a:pt x="0" y="3591"/>
                </a:lnTo>
                <a:lnTo>
                  <a:pt x="0" y="28910"/>
                </a:lnTo>
                <a:lnTo>
                  <a:pt x="3591" y="32543"/>
                </a:lnTo>
                <a:lnTo>
                  <a:pt x="28512" y="32543"/>
                </a:lnTo>
                <a:lnTo>
                  <a:pt x="32114" y="28910"/>
                </a:lnTo>
                <a:lnTo>
                  <a:pt x="32114" y="3591"/>
                </a:lnTo>
                <a:lnTo>
                  <a:pt x="28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7" name="Google Shape;577;p30"/>
          <p:cNvSpPr/>
          <p:nvPr/>
        </p:nvSpPr>
        <p:spPr>
          <a:xfrm>
            <a:off x="16963598" y="7748350"/>
            <a:ext cx="169545" cy="302895"/>
          </a:xfrm>
          <a:custGeom>
            <a:rect b="b" l="l" r="r" t="t"/>
            <a:pathLst>
              <a:path extrusionOk="0" h="302895" w="169544">
                <a:moveTo>
                  <a:pt x="79138" y="84740"/>
                </a:moveTo>
                <a:lnTo>
                  <a:pt x="44412" y="90064"/>
                </a:lnTo>
                <a:lnTo>
                  <a:pt x="19693" y="105634"/>
                </a:lnTo>
                <a:lnTo>
                  <a:pt x="4911" y="130845"/>
                </a:lnTo>
                <a:lnTo>
                  <a:pt x="0" y="165094"/>
                </a:lnTo>
                <a:lnTo>
                  <a:pt x="0" y="222516"/>
                </a:lnTo>
                <a:lnTo>
                  <a:pt x="5272" y="257594"/>
                </a:lnTo>
                <a:lnTo>
                  <a:pt x="21089" y="282698"/>
                </a:lnTo>
                <a:lnTo>
                  <a:pt x="47447" y="297789"/>
                </a:lnTo>
                <a:lnTo>
                  <a:pt x="84342" y="302828"/>
                </a:lnTo>
                <a:lnTo>
                  <a:pt x="104080" y="302075"/>
                </a:lnTo>
                <a:lnTo>
                  <a:pt x="153827" y="290797"/>
                </a:lnTo>
                <a:lnTo>
                  <a:pt x="168368" y="278337"/>
                </a:lnTo>
                <a:lnTo>
                  <a:pt x="86761" y="278337"/>
                </a:lnTo>
                <a:lnTo>
                  <a:pt x="60632" y="274805"/>
                </a:lnTo>
                <a:lnTo>
                  <a:pt x="41922" y="264234"/>
                </a:lnTo>
                <a:lnTo>
                  <a:pt x="30669" y="246659"/>
                </a:lnTo>
                <a:lnTo>
                  <a:pt x="26971" y="222516"/>
                </a:lnTo>
                <a:lnTo>
                  <a:pt x="27023" y="165094"/>
                </a:lnTo>
                <a:lnTo>
                  <a:pt x="41119" y="123760"/>
                </a:lnTo>
                <a:lnTo>
                  <a:pt x="83945" y="109661"/>
                </a:lnTo>
                <a:lnTo>
                  <a:pt x="169492" y="109661"/>
                </a:lnTo>
                <a:lnTo>
                  <a:pt x="169492" y="96415"/>
                </a:lnTo>
                <a:lnTo>
                  <a:pt x="142582" y="96415"/>
                </a:lnTo>
                <a:lnTo>
                  <a:pt x="125948" y="91358"/>
                </a:lnTo>
                <a:lnTo>
                  <a:pt x="109808" y="87704"/>
                </a:lnTo>
                <a:lnTo>
                  <a:pt x="94193" y="85487"/>
                </a:lnTo>
                <a:lnTo>
                  <a:pt x="79138" y="84740"/>
                </a:lnTo>
                <a:close/>
              </a:path>
              <a:path extrusionOk="0" h="302895" w="169544">
                <a:moveTo>
                  <a:pt x="169492" y="109661"/>
                </a:moveTo>
                <a:lnTo>
                  <a:pt x="83945" y="109661"/>
                </a:lnTo>
                <a:lnTo>
                  <a:pt x="98025" y="110413"/>
                </a:lnTo>
                <a:lnTo>
                  <a:pt x="112517" y="112669"/>
                </a:lnTo>
                <a:lnTo>
                  <a:pt x="127382" y="116429"/>
                </a:lnTo>
                <a:lnTo>
                  <a:pt x="142582" y="121692"/>
                </a:lnTo>
                <a:lnTo>
                  <a:pt x="142582" y="266693"/>
                </a:lnTo>
                <a:lnTo>
                  <a:pt x="99945" y="277877"/>
                </a:lnTo>
                <a:lnTo>
                  <a:pt x="86761" y="278337"/>
                </a:lnTo>
                <a:lnTo>
                  <a:pt x="168368" y="278337"/>
                </a:lnTo>
                <a:lnTo>
                  <a:pt x="168852" y="277188"/>
                </a:lnTo>
                <a:lnTo>
                  <a:pt x="169365" y="270714"/>
                </a:lnTo>
                <a:lnTo>
                  <a:pt x="169492" y="109661"/>
                </a:lnTo>
                <a:close/>
              </a:path>
              <a:path extrusionOk="0" h="302895" w="169544">
                <a:moveTo>
                  <a:pt x="167502" y="0"/>
                </a:moveTo>
                <a:lnTo>
                  <a:pt x="145000" y="0"/>
                </a:lnTo>
                <a:lnTo>
                  <a:pt x="142582" y="2418"/>
                </a:lnTo>
                <a:lnTo>
                  <a:pt x="142582" y="96415"/>
                </a:lnTo>
                <a:lnTo>
                  <a:pt x="169492" y="96415"/>
                </a:lnTo>
                <a:lnTo>
                  <a:pt x="169492" y="2031"/>
                </a:lnTo>
                <a:lnTo>
                  <a:pt x="1675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8" name="Google Shape;578;p30"/>
          <p:cNvSpPr/>
          <p:nvPr/>
        </p:nvSpPr>
        <p:spPr>
          <a:xfrm>
            <a:off x="17174198" y="7833091"/>
            <a:ext cx="167900" cy="218087"/>
          </a:xfrm>
          <a:prstGeom prst="rect">
            <a:avLst/>
          </a:prstGeom>
          <a:blipFill rotWithShape="1">
            <a:blip r:embed="rId7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9" name="Google Shape;579;p30"/>
          <p:cNvSpPr/>
          <p:nvPr/>
        </p:nvSpPr>
        <p:spPr>
          <a:xfrm>
            <a:off x="17385155" y="7748350"/>
            <a:ext cx="169545" cy="302895"/>
          </a:xfrm>
          <a:custGeom>
            <a:rect b="b" l="l" r="r" t="t"/>
            <a:pathLst>
              <a:path extrusionOk="0" h="302895" w="169544">
                <a:moveTo>
                  <a:pt x="79128" y="84740"/>
                </a:moveTo>
                <a:lnTo>
                  <a:pt x="44403" y="90064"/>
                </a:lnTo>
                <a:lnTo>
                  <a:pt x="19687" y="105634"/>
                </a:lnTo>
                <a:lnTo>
                  <a:pt x="4910" y="130845"/>
                </a:lnTo>
                <a:lnTo>
                  <a:pt x="0" y="165094"/>
                </a:lnTo>
                <a:lnTo>
                  <a:pt x="0" y="222516"/>
                </a:lnTo>
                <a:lnTo>
                  <a:pt x="5271" y="257594"/>
                </a:lnTo>
                <a:lnTo>
                  <a:pt x="21085" y="282698"/>
                </a:lnTo>
                <a:lnTo>
                  <a:pt x="47442" y="297789"/>
                </a:lnTo>
                <a:lnTo>
                  <a:pt x="84342" y="302828"/>
                </a:lnTo>
                <a:lnTo>
                  <a:pt x="104074" y="302075"/>
                </a:lnTo>
                <a:lnTo>
                  <a:pt x="153827" y="290797"/>
                </a:lnTo>
                <a:lnTo>
                  <a:pt x="168368" y="278337"/>
                </a:lnTo>
                <a:lnTo>
                  <a:pt x="86751" y="278337"/>
                </a:lnTo>
                <a:lnTo>
                  <a:pt x="60623" y="274805"/>
                </a:lnTo>
                <a:lnTo>
                  <a:pt x="41917" y="264234"/>
                </a:lnTo>
                <a:lnTo>
                  <a:pt x="30667" y="246659"/>
                </a:lnTo>
                <a:lnTo>
                  <a:pt x="26971" y="222516"/>
                </a:lnTo>
                <a:lnTo>
                  <a:pt x="27023" y="165094"/>
                </a:lnTo>
                <a:lnTo>
                  <a:pt x="41113" y="123760"/>
                </a:lnTo>
                <a:lnTo>
                  <a:pt x="83934" y="109661"/>
                </a:lnTo>
                <a:lnTo>
                  <a:pt x="169492" y="109661"/>
                </a:lnTo>
                <a:lnTo>
                  <a:pt x="169492" y="96415"/>
                </a:lnTo>
                <a:lnTo>
                  <a:pt x="142582" y="96415"/>
                </a:lnTo>
                <a:lnTo>
                  <a:pt x="125942" y="91358"/>
                </a:lnTo>
                <a:lnTo>
                  <a:pt x="109799" y="87704"/>
                </a:lnTo>
                <a:lnTo>
                  <a:pt x="94183" y="85487"/>
                </a:lnTo>
                <a:lnTo>
                  <a:pt x="79128" y="84740"/>
                </a:lnTo>
                <a:close/>
              </a:path>
              <a:path extrusionOk="0" h="302895" w="169544">
                <a:moveTo>
                  <a:pt x="169492" y="109661"/>
                </a:moveTo>
                <a:lnTo>
                  <a:pt x="83934" y="109661"/>
                </a:lnTo>
                <a:lnTo>
                  <a:pt x="98016" y="110413"/>
                </a:lnTo>
                <a:lnTo>
                  <a:pt x="112512" y="112669"/>
                </a:lnTo>
                <a:lnTo>
                  <a:pt x="127381" y="116429"/>
                </a:lnTo>
                <a:lnTo>
                  <a:pt x="142582" y="121692"/>
                </a:lnTo>
                <a:lnTo>
                  <a:pt x="142582" y="266693"/>
                </a:lnTo>
                <a:lnTo>
                  <a:pt x="99939" y="277877"/>
                </a:lnTo>
                <a:lnTo>
                  <a:pt x="86751" y="278337"/>
                </a:lnTo>
                <a:lnTo>
                  <a:pt x="168368" y="278337"/>
                </a:lnTo>
                <a:lnTo>
                  <a:pt x="168852" y="277188"/>
                </a:lnTo>
                <a:lnTo>
                  <a:pt x="169365" y="270714"/>
                </a:lnTo>
                <a:lnTo>
                  <a:pt x="169492" y="109661"/>
                </a:lnTo>
                <a:close/>
              </a:path>
              <a:path extrusionOk="0" h="302895" w="169544">
                <a:moveTo>
                  <a:pt x="167502" y="0"/>
                </a:moveTo>
                <a:lnTo>
                  <a:pt x="144990" y="0"/>
                </a:lnTo>
                <a:lnTo>
                  <a:pt x="142582" y="2418"/>
                </a:lnTo>
                <a:lnTo>
                  <a:pt x="142582" y="96415"/>
                </a:lnTo>
                <a:lnTo>
                  <a:pt x="169492" y="96415"/>
                </a:lnTo>
                <a:lnTo>
                  <a:pt x="169492" y="2031"/>
                </a:lnTo>
                <a:lnTo>
                  <a:pt x="1675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0" name="Google Shape;580;p30"/>
          <p:cNvSpPr/>
          <p:nvPr/>
        </p:nvSpPr>
        <p:spPr>
          <a:xfrm>
            <a:off x="17599747" y="7833091"/>
            <a:ext cx="177931" cy="218087"/>
          </a:xfrm>
          <a:prstGeom prst="rect">
            <a:avLst/>
          </a:prstGeom>
          <a:blipFill rotWithShape="1">
            <a:blip r:embed="rId7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1" name="Google Shape;581;p30"/>
          <p:cNvSpPr/>
          <p:nvPr/>
        </p:nvSpPr>
        <p:spPr>
          <a:xfrm>
            <a:off x="15701316" y="8201153"/>
            <a:ext cx="220979" cy="297815"/>
          </a:xfrm>
          <a:custGeom>
            <a:rect b="b" l="l" r="r" t="t"/>
            <a:pathLst>
              <a:path extrusionOk="0" h="297815" w="220980">
                <a:moveTo>
                  <a:pt x="48921" y="196117"/>
                </a:moveTo>
                <a:lnTo>
                  <a:pt x="11441" y="208841"/>
                </a:lnTo>
                <a:lnTo>
                  <a:pt x="0" y="222746"/>
                </a:lnTo>
                <a:lnTo>
                  <a:pt x="1430" y="229731"/>
                </a:lnTo>
                <a:lnTo>
                  <a:pt x="17764" y="259246"/>
                </a:lnTo>
                <a:lnTo>
                  <a:pt x="42043" y="280333"/>
                </a:lnTo>
                <a:lnTo>
                  <a:pt x="74225" y="292986"/>
                </a:lnTo>
                <a:lnTo>
                  <a:pt x="114265" y="297205"/>
                </a:lnTo>
                <a:lnTo>
                  <a:pt x="160560" y="291079"/>
                </a:lnTo>
                <a:lnTo>
                  <a:pt x="193855" y="273504"/>
                </a:lnTo>
                <a:lnTo>
                  <a:pt x="213967" y="245689"/>
                </a:lnTo>
                <a:lnTo>
                  <a:pt x="215341" y="238181"/>
                </a:lnTo>
                <a:lnTo>
                  <a:pt x="112265" y="238181"/>
                </a:lnTo>
                <a:lnTo>
                  <a:pt x="93241" y="236469"/>
                </a:lnTo>
                <a:lnTo>
                  <a:pt x="79381" y="231138"/>
                </a:lnTo>
                <a:lnTo>
                  <a:pt x="69510" y="221894"/>
                </a:lnTo>
                <a:lnTo>
                  <a:pt x="62455" y="208443"/>
                </a:lnTo>
                <a:lnTo>
                  <a:pt x="58741" y="201280"/>
                </a:lnTo>
                <a:lnTo>
                  <a:pt x="54433" y="197194"/>
                </a:lnTo>
                <a:lnTo>
                  <a:pt x="48921" y="196117"/>
                </a:lnTo>
                <a:close/>
              </a:path>
              <a:path extrusionOk="0" h="297815" w="220980">
                <a:moveTo>
                  <a:pt x="207373" y="59034"/>
                </a:moveTo>
                <a:lnTo>
                  <a:pt x="110663" y="59034"/>
                </a:lnTo>
                <a:lnTo>
                  <a:pt x="126173" y="60911"/>
                </a:lnTo>
                <a:lnTo>
                  <a:pt x="137204" y="66516"/>
                </a:lnTo>
                <a:lnTo>
                  <a:pt x="143793" y="75812"/>
                </a:lnTo>
                <a:lnTo>
                  <a:pt x="145981" y="88761"/>
                </a:lnTo>
                <a:lnTo>
                  <a:pt x="143397" y="101467"/>
                </a:lnTo>
                <a:lnTo>
                  <a:pt x="136148" y="110647"/>
                </a:lnTo>
                <a:lnTo>
                  <a:pt x="124985" y="116215"/>
                </a:lnTo>
                <a:lnTo>
                  <a:pt x="110663" y="118090"/>
                </a:lnTo>
                <a:lnTo>
                  <a:pt x="74496" y="118090"/>
                </a:lnTo>
                <a:lnTo>
                  <a:pt x="70507" y="122080"/>
                </a:lnTo>
                <a:lnTo>
                  <a:pt x="70507" y="171890"/>
                </a:lnTo>
                <a:lnTo>
                  <a:pt x="74496" y="175523"/>
                </a:lnTo>
                <a:lnTo>
                  <a:pt x="118715" y="175523"/>
                </a:lnTo>
                <a:lnTo>
                  <a:pt x="133457" y="177479"/>
                </a:lnTo>
                <a:lnTo>
                  <a:pt x="143990" y="183350"/>
                </a:lnTo>
                <a:lnTo>
                  <a:pt x="150312" y="193140"/>
                </a:lnTo>
                <a:lnTo>
                  <a:pt x="152421" y="206852"/>
                </a:lnTo>
                <a:lnTo>
                  <a:pt x="149932" y="220546"/>
                </a:lnTo>
                <a:lnTo>
                  <a:pt x="142438" y="230338"/>
                </a:lnTo>
                <a:lnTo>
                  <a:pt x="129896" y="236219"/>
                </a:lnTo>
                <a:lnTo>
                  <a:pt x="112265" y="238181"/>
                </a:lnTo>
                <a:lnTo>
                  <a:pt x="215341" y="238181"/>
                </a:lnTo>
                <a:lnTo>
                  <a:pt x="220712" y="208841"/>
                </a:lnTo>
                <a:lnTo>
                  <a:pt x="218295" y="187008"/>
                </a:lnTo>
                <a:lnTo>
                  <a:pt x="211021" y="168526"/>
                </a:lnTo>
                <a:lnTo>
                  <a:pt x="198854" y="153432"/>
                </a:lnTo>
                <a:lnTo>
                  <a:pt x="181760" y="141765"/>
                </a:lnTo>
                <a:lnTo>
                  <a:pt x="194933" y="130836"/>
                </a:lnTo>
                <a:lnTo>
                  <a:pt x="204333" y="117311"/>
                </a:lnTo>
                <a:lnTo>
                  <a:pt x="209967" y="101150"/>
                </a:lnTo>
                <a:lnTo>
                  <a:pt x="211843" y="82311"/>
                </a:lnTo>
                <a:lnTo>
                  <a:pt x="207373" y="59034"/>
                </a:lnTo>
                <a:close/>
              </a:path>
              <a:path extrusionOk="0" h="297815" w="220980">
                <a:moveTo>
                  <a:pt x="114265" y="0"/>
                </a:moveTo>
                <a:lnTo>
                  <a:pt x="74010" y="4218"/>
                </a:lnTo>
                <a:lnTo>
                  <a:pt x="19271" y="37954"/>
                </a:lnTo>
                <a:lnTo>
                  <a:pt x="1996" y="74456"/>
                </a:lnTo>
                <a:lnTo>
                  <a:pt x="3166" y="80320"/>
                </a:lnTo>
                <a:lnTo>
                  <a:pt x="6979" y="84981"/>
                </a:lnTo>
                <a:lnTo>
                  <a:pt x="13472" y="88363"/>
                </a:lnTo>
                <a:lnTo>
                  <a:pt x="43597" y="99190"/>
                </a:lnTo>
                <a:lnTo>
                  <a:pt x="51088" y="100563"/>
                </a:lnTo>
                <a:lnTo>
                  <a:pt x="56590" y="99555"/>
                </a:lnTo>
                <a:lnTo>
                  <a:pt x="60817" y="95758"/>
                </a:lnTo>
                <a:lnTo>
                  <a:pt x="64486" y="88761"/>
                </a:lnTo>
                <a:lnTo>
                  <a:pt x="71181" y="75131"/>
                </a:lnTo>
                <a:lnTo>
                  <a:pt x="80181" y="65911"/>
                </a:lnTo>
                <a:lnTo>
                  <a:pt x="92877" y="60684"/>
                </a:lnTo>
                <a:lnTo>
                  <a:pt x="110663" y="59034"/>
                </a:lnTo>
                <a:lnTo>
                  <a:pt x="207373" y="59034"/>
                </a:lnTo>
                <a:lnTo>
                  <a:pt x="205243" y="47942"/>
                </a:lnTo>
                <a:lnTo>
                  <a:pt x="186111" y="22037"/>
                </a:lnTo>
                <a:lnTo>
                  <a:pt x="155450" y="5691"/>
                </a:lnTo>
                <a:lnTo>
                  <a:pt x="11426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2" name="Google Shape;582;p30"/>
          <p:cNvSpPr/>
          <p:nvPr/>
        </p:nvSpPr>
        <p:spPr>
          <a:xfrm>
            <a:off x="15946677" y="8201153"/>
            <a:ext cx="226695" cy="297815"/>
          </a:xfrm>
          <a:custGeom>
            <a:rect b="b" l="l" r="r" t="t"/>
            <a:pathLst>
              <a:path extrusionOk="0" h="297815" w="226694">
                <a:moveTo>
                  <a:pt x="112436" y="0"/>
                </a:moveTo>
                <a:lnTo>
                  <a:pt x="69207" y="5651"/>
                </a:lnTo>
                <a:lnTo>
                  <a:pt x="36735" y="22032"/>
                </a:lnTo>
                <a:lnTo>
                  <a:pt x="16309" y="48277"/>
                </a:lnTo>
                <a:lnTo>
                  <a:pt x="9214" y="83526"/>
                </a:lnTo>
                <a:lnTo>
                  <a:pt x="11251" y="104165"/>
                </a:lnTo>
                <a:lnTo>
                  <a:pt x="17358" y="122090"/>
                </a:lnTo>
                <a:lnTo>
                  <a:pt x="27528" y="137306"/>
                </a:lnTo>
                <a:lnTo>
                  <a:pt x="41757" y="149817"/>
                </a:lnTo>
                <a:lnTo>
                  <a:pt x="23549" y="163287"/>
                </a:lnTo>
                <a:lnTo>
                  <a:pt x="10493" y="179022"/>
                </a:lnTo>
                <a:lnTo>
                  <a:pt x="2629" y="197020"/>
                </a:lnTo>
                <a:lnTo>
                  <a:pt x="0" y="217281"/>
                </a:lnTo>
                <a:lnTo>
                  <a:pt x="7009" y="252298"/>
                </a:lnTo>
                <a:lnTo>
                  <a:pt x="28060" y="277269"/>
                </a:lnTo>
                <a:lnTo>
                  <a:pt x="63190" y="292227"/>
                </a:lnTo>
                <a:lnTo>
                  <a:pt x="112436" y="297205"/>
                </a:lnTo>
                <a:lnTo>
                  <a:pt x="162902" y="291212"/>
                </a:lnTo>
                <a:lnTo>
                  <a:pt x="198339" y="273962"/>
                </a:lnTo>
                <a:lnTo>
                  <a:pt x="219240" y="246546"/>
                </a:lnTo>
                <a:lnTo>
                  <a:pt x="220137" y="241772"/>
                </a:lnTo>
                <a:lnTo>
                  <a:pt x="112855" y="241772"/>
                </a:lnTo>
                <a:lnTo>
                  <a:pt x="92295" y="239822"/>
                </a:lnTo>
                <a:lnTo>
                  <a:pt x="77610" y="233995"/>
                </a:lnTo>
                <a:lnTo>
                  <a:pt x="68798" y="224323"/>
                </a:lnTo>
                <a:lnTo>
                  <a:pt x="65861" y="210841"/>
                </a:lnTo>
                <a:lnTo>
                  <a:pt x="67590" y="198490"/>
                </a:lnTo>
                <a:lnTo>
                  <a:pt x="72783" y="187906"/>
                </a:lnTo>
                <a:lnTo>
                  <a:pt x="81375" y="179125"/>
                </a:lnTo>
                <a:lnTo>
                  <a:pt x="93588" y="171890"/>
                </a:lnTo>
                <a:lnTo>
                  <a:pt x="216844" y="171890"/>
                </a:lnTo>
                <a:lnTo>
                  <a:pt x="215556" y="168785"/>
                </a:lnTo>
                <a:lnTo>
                  <a:pt x="202376" y="152895"/>
                </a:lnTo>
                <a:lnTo>
                  <a:pt x="183921" y="140173"/>
                </a:lnTo>
                <a:lnTo>
                  <a:pt x="198166" y="127741"/>
                </a:lnTo>
                <a:lnTo>
                  <a:pt x="202727" y="121294"/>
                </a:lnTo>
                <a:lnTo>
                  <a:pt x="128519" y="121294"/>
                </a:lnTo>
                <a:lnTo>
                  <a:pt x="111651" y="116876"/>
                </a:lnTo>
                <a:lnTo>
                  <a:pt x="95254" y="111516"/>
                </a:lnTo>
                <a:lnTo>
                  <a:pt x="83869" y="105025"/>
                </a:lnTo>
                <a:lnTo>
                  <a:pt x="77230" y="96426"/>
                </a:lnTo>
                <a:lnTo>
                  <a:pt x="75076" y="84740"/>
                </a:lnTo>
                <a:lnTo>
                  <a:pt x="77485" y="71852"/>
                </a:lnTo>
                <a:lnTo>
                  <a:pt x="84681" y="62700"/>
                </a:lnTo>
                <a:lnTo>
                  <a:pt x="96619" y="57242"/>
                </a:lnTo>
                <a:lnTo>
                  <a:pt x="113253" y="55432"/>
                </a:lnTo>
                <a:lnTo>
                  <a:pt x="211816" y="55432"/>
                </a:lnTo>
                <a:lnTo>
                  <a:pt x="209773" y="45243"/>
                </a:lnTo>
                <a:lnTo>
                  <a:pt x="189916" y="20536"/>
                </a:lnTo>
                <a:lnTo>
                  <a:pt x="157332" y="5241"/>
                </a:lnTo>
                <a:lnTo>
                  <a:pt x="112436" y="0"/>
                </a:lnTo>
                <a:close/>
              </a:path>
              <a:path extrusionOk="0" h="297815" w="226694">
                <a:moveTo>
                  <a:pt x="216844" y="171890"/>
                </a:moveTo>
                <a:lnTo>
                  <a:pt x="93588" y="171890"/>
                </a:lnTo>
                <a:lnTo>
                  <a:pt x="99410" y="173340"/>
                </a:lnTo>
                <a:lnTo>
                  <a:pt x="119294" y="177900"/>
                </a:lnTo>
                <a:lnTo>
                  <a:pt x="124100" y="179125"/>
                </a:lnTo>
                <a:lnTo>
                  <a:pt x="156635" y="201682"/>
                </a:lnTo>
                <a:lnTo>
                  <a:pt x="157827" y="210841"/>
                </a:lnTo>
                <a:lnTo>
                  <a:pt x="155321" y="224323"/>
                </a:lnTo>
                <a:lnTo>
                  <a:pt x="147396" y="233995"/>
                </a:lnTo>
                <a:lnTo>
                  <a:pt x="133443" y="239822"/>
                </a:lnTo>
                <a:lnTo>
                  <a:pt x="112855" y="241772"/>
                </a:lnTo>
                <a:lnTo>
                  <a:pt x="220137" y="241772"/>
                </a:lnTo>
                <a:lnTo>
                  <a:pt x="226097" y="210056"/>
                </a:lnTo>
                <a:lnTo>
                  <a:pt x="223462" y="187840"/>
                </a:lnTo>
                <a:lnTo>
                  <a:pt x="216844" y="171890"/>
                </a:lnTo>
                <a:close/>
              </a:path>
              <a:path extrusionOk="0" h="297815" w="226694">
                <a:moveTo>
                  <a:pt x="211816" y="55432"/>
                </a:moveTo>
                <a:lnTo>
                  <a:pt x="113253" y="55432"/>
                </a:lnTo>
                <a:lnTo>
                  <a:pt x="130143" y="57302"/>
                </a:lnTo>
                <a:lnTo>
                  <a:pt x="142627" y="62861"/>
                </a:lnTo>
                <a:lnTo>
                  <a:pt x="150366" y="72033"/>
                </a:lnTo>
                <a:lnTo>
                  <a:pt x="153021" y="84740"/>
                </a:lnTo>
                <a:lnTo>
                  <a:pt x="151510" y="96273"/>
                </a:lnTo>
                <a:lnTo>
                  <a:pt x="146951" y="106178"/>
                </a:lnTo>
                <a:lnTo>
                  <a:pt x="139301" y="114503"/>
                </a:lnTo>
                <a:lnTo>
                  <a:pt x="128519" y="121294"/>
                </a:lnTo>
                <a:lnTo>
                  <a:pt x="202727" y="121294"/>
                </a:lnTo>
                <a:lnTo>
                  <a:pt x="208343" y="113357"/>
                </a:lnTo>
                <a:lnTo>
                  <a:pt x="214449" y="97018"/>
                </a:lnTo>
                <a:lnTo>
                  <a:pt x="216485" y="78720"/>
                </a:lnTo>
                <a:lnTo>
                  <a:pt x="211816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3" name="Google Shape;583;p30"/>
          <p:cNvSpPr/>
          <p:nvPr/>
        </p:nvSpPr>
        <p:spPr>
          <a:xfrm>
            <a:off x="16202720" y="8201153"/>
            <a:ext cx="226695" cy="297815"/>
          </a:xfrm>
          <a:custGeom>
            <a:rect b="b" l="l" r="r" t="t"/>
            <a:pathLst>
              <a:path extrusionOk="0" h="297815" w="226694">
                <a:moveTo>
                  <a:pt x="112436" y="0"/>
                </a:moveTo>
                <a:lnTo>
                  <a:pt x="69193" y="5651"/>
                </a:lnTo>
                <a:lnTo>
                  <a:pt x="36724" y="22032"/>
                </a:lnTo>
                <a:lnTo>
                  <a:pt x="16304" y="48277"/>
                </a:lnTo>
                <a:lnTo>
                  <a:pt x="9214" y="83526"/>
                </a:lnTo>
                <a:lnTo>
                  <a:pt x="11249" y="104165"/>
                </a:lnTo>
                <a:lnTo>
                  <a:pt x="17350" y="122090"/>
                </a:lnTo>
                <a:lnTo>
                  <a:pt x="27511" y="137306"/>
                </a:lnTo>
                <a:lnTo>
                  <a:pt x="41726" y="149817"/>
                </a:lnTo>
                <a:lnTo>
                  <a:pt x="23522" y="163287"/>
                </a:lnTo>
                <a:lnTo>
                  <a:pt x="10477" y="179022"/>
                </a:lnTo>
                <a:lnTo>
                  <a:pt x="2625" y="197020"/>
                </a:lnTo>
                <a:lnTo>
                  <a:pt x="0" y="217281"/>
                </a:lnTo>
                <a:lnTo>
                  <a:pt x="7009" y="252298"/>
                </a:lnTo>
                <a:lnTo>
                  <a:pt x="28060" y="277269"/>
                </a:lnTo>
                <a:lnTo>
                  <a:pt x="63190" y="292227"/>
                </a:lnTo>
                <a:lnTo>
                  <a:pt x="112436" y="297205"/>
                </a:lnTo>
                <a:lnTo>
                  <a:pt x="162895" y="291212"/>
                </a:lnTo>
                <a:lnTo>
                  <a:pt x="198336" y="273962"/>
                </a:lnTo>
                <a:lnTo>
                  <a:pt x="219246" y="246546"/>
                </a:lnTo>
                <a:lnTo>
                  <a:pt x="220144" y="241772"/>
                </a:lnTo>
                <a:lnTo>
                  <a:pt x="112823" y="241772"/>
                </a:lnTo>
                <a:lnTo>
                  <a:pt x="92270" y="239822"/>
                </a:lnTo>
                <a:lnTo>
                  <a:pt x="77599" y="233995"/>
                </a:lnTo>
                <a:lnTo>
                  <a:pt x="68802" y="224323"/>
                </a:lnTo>
                <a:lnTo>
                  <a:pt x="65872" y="210841"/>
                </a:lnTo>
                <a:lnTo>
                  <a:pt x="67600" y="198490"/>
                </a:lnTo>
                <a:lnTo>
                  <a:pt x="72789" y="187906"/>
                </a:lnTo>
                <a:lnTo>
                  <a:pt x="81372" y="179125"/>
                </a:lnTo>
                <a:lnTo>
                  <a:pt x="93567" y="171890"/>
                </a:lnTo>
                <a:lnTo>
                  <a:pt x="216850" y="171890"/>
                </a:lnTo>
                <a:lnTo>
                  <a:pt x="215561" y="168785"/>
                </a:lnTo>
                <a:lnTo>
                  <a:pt x="202378" y="152895"/>
                </a:lnTo>
                <a:lnTo>
                  <a:pt x="183921" y="140173"/>
                </a:lnTo>
                <a:lnTo>
                  <a:pt x="198166" y="127741"/>
                </a:lnTo>
                <a:lnTo>
                  <a:pt x="202722" y="121294"/>
                </a:lnTo>
                <a:lnTo>
                  <a:pt x="128519" y="121294"/>
                </a:lnTo>
                <a:lnTo>
                  <a:pt x="111651" y="116876"/>
                </a:lnTo>
                <a:lnTo>
                  <a:pt x="95261" y="111516"/>
                </a:lnTo>
                <a:lnTo>
                  <a:pt x="83878" y="105025"/>
                </a:lnTo>
                <a:lnTo>
                  <a:pt x="77240" y="96426"/>
                </a:lnTo>
                <a:lnTo>
                  <a:pt x="75086" y="84740"/>
                </a:lnTo>
                <a:lnTo>
                  <a:pt x="77489" y="71852"/>
                </a:lnTo>
                <a:lnTo>
                  <a:pt x="84671" y="62700"/>
                </a:lnTo>
                <a:lnTo>
                  <a:pt x="96595" y="57242"/>
                </a:lnTo>
                <a:lnTo>
                  <a:pt x="113221" y="55432"/>
                </a:lnTo>
                <a:lnTo>
                  <a:pt x="211788" y="55432"/>
                </a:lnTo>
                <a:lnTo>
                  <a:pt x="209747" y="45243"/>
                </a:lnTo>
                <a:lnTo>
                  <a:pt x="189901" y="20536"/>
                </a:lnTo>
                <a:lnTo>
                  <a:pt x="157327" y="5241"/>
                </a:lnTo>
                <a:lnTo>
                  <a:pt x="112436" y="0"/>
                </a:lnTo>
                <a:close/>
              </a:path>
              <a:path extrusionOk="0" h="297815" w="226694">
                <a:moveTo>
                  <a:pt x="216850" y="171890"/>
                </a:moveTo>
                <a:lnTo>
                  <a:pt x="93567" y="171890"/>
                </a:lnTo>
                <a:lnTo>
                  <a:pt x="99388" y="173340"/>
                </a:lnTo>
                <a:lnTo>
                  <a:pt x="119263" y="177900"/>
                </a:lnTo>
                <a:lnTo>
                  <a:pt x="124069" y="179125"/>
                </a:lnTo>
                <a:lnTo>
                  <a:pt x="156632" y="201682"/>
                </a:lnTo>
                <a:lnTo>
                  <a:pt x="157827" y="210841"/>
                </a:lnTo>
                <a:lnTo>
                  <a:pt x="155316" y="224323"/>
                </a:lnTo>
                <a:lnTo>
                  <a:pt x="147380" y="233995"/>
                </a:lnTo>
                <a:lnTo>
                  <a:pt x="133417" y="239822"/>
                </a:lnTo>
                <a:lnTo>
                  <a:pt x="112823" y="241772"/>
                </a:lnTo>
                <a:lnTo>
                  <a:pt x="220144" y="241772"/>
                </a:lnTo>
                <a:lnTo>
                  <a:pt x="226108" y="210056"/>
                </a:lnTo>
                <a:lnTo>
                  <a:pt x="223471" y="187840"/>
                </a:lnTo>
                <a:lnTo>
                  <a:pt x="216850" y="171890"/>
                </a:lnTo>
                <a:close/>
              </a:path>
              <a:path extrusionOk="0" h="297815" w="226694">
                <a:moveTo>
                  <a:pt x="211788" y="55432"/>
                </a:moveTo>
                <a:lnTo>
                  <a:pt x="113221" y="55432"/>
                </a:lnTo>
                <a:lnTo>
                  <a:pt x="130112" y="57302"/>
                </a:lnTo>
                <a:lnTo>
                  <a:pt x="142596" y="62861"/>
                </a:lnTo>
                <a:lnTo>
                  <a:pt x="150335" y="72033"/>
                </a:lnTo>
                <a:lnTo>
                  <a:pt x="152990" y="84740"/>
                </a:lnTo>
                <a:lnTo>
                  <a:pt x="151479" y="96273"/>
                </a:lnTo>
                <a:lnTo>
                  <a:pt x="146923" y="106178"/>
                </a:lnTo>
                <a:lnTo>
                  <a:pt x="139282" y="114503"/>
                </a:lnTo>
                <a:lnTo>
                  <a:pt x="128519" y="121294"/>
                </a:lnTo>
                <a:lnTo>
                  <a:pt x="202722" y="121294"/>
                </a:lnTo>
                <a:lnTo>
                  <a:pt x="208331" y="113357"/>
                </a:lnTo>
                <a:lnTo>
                  <a:pt x="214424" y="97018"/>
                </a:lnTo>
                <a:lnTo>
                  <a:pt x="216454" y="78720"/>
                </a:lnTo>
                <a:lnTo>
                  <a:pt x="211788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4" name="Google Shape;584;p30"/>
          <p:cNvSpPr/>
          <p:nvPr/>
        </p:nvSpPr>
        <p:spPr>
          <a:xfrm>
            <a:off x="16460241" y="8427261"/>
            <a:ext cx="67495" cy="68280"/>
          </a:xfrm>
          <a:prstGeom prst="rect">
            <a:avLst/>
          </a:prstGeom>
          <a:blipFill rotWithShape="1">
            <a:blip r:embed="rId7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5" name="Google Shape;585;p30"/>
          <p:cNvSpPr/>
          <p:nvPr/>
        </p:nvSpPr>
        <p:spPr>
          <a:xfrm>
            <a:off x="16551884" y="8207174"/>
            <a:ext cx="243204" cy="285750"/>
          </a:xfrm>
          <a:custGeom>
            <a:rect b="b" l="l" r="r" t="t"/>
            <a:pathLst>
              <a:path extrusionOk="0" h="285750" w="243205">
                <a:moveTo>
                  <a:pt x="203595" y="225322"/>
                </a:moveTo>
                <a:lnTo>
                  <a:pt x="142582" y="225322"/>
                </a:lnTo>
                <a:lnTo>
                  <a:pt x="142582" y="281143"/>
                </a:lnTo>
                <a:lnTo>
                  <a:pt x="146571" y="285174"/>
                </a:lnTo>
                <a:lnTo>
                  <a:pt x="199606" y="285174"/>
                </a:lnTo>
                <a:lnTo>
                  <a:pt x="203595" y="281143"/>
                </a:lnTo>
                <a:lnTo>
                  <a:pt x="203595" y="225322"/>
                </a:lnTo>
                <a:close/>
              </a:path>
              <a:path extrusionOk="0" h="285750" w="243205">
                <a:moveTo>
                  <a:pt x="199606" y="0"/>
                </a:moveTo>
                <a:lnTo>
                  <a:pt x="157429" y="0"/>
                </a:lnTo>
                <a:lnTo>
                  <a:pt x="150052" y="522"/>
                </a:lnTo>
                <a:lnTo>
                  <a:pt x="144224" y="2362"/>
                </a:lnTo>
                <a:lnTo>
                  <a:pt x="139078" y="5932"/>
                </a:lnTo>
                <a:lnTo>
                  <a:pt x="133744" y="11643"/>
                </a:lnTo>
                <a:lnTo>
                  <a:pt x="6795" y="167471"/>
                </a:lnTo>
                <a:lnTo>
                  <a:pt x="774" y="174308"/>
                </a:lnTo>
                <a:lnTo>
                  <a:pt x="0" y="177502"/>
                </a:lnTo>
                <a:lnTo>
                  <a:pt x="0" y="221302"/>
                </a:lnTo>
                <a:lnTo>
                  <a:pt x="3989" y="225322"/>
                </a:lnTo>
                <a:lnTo>
                  <a:pt x="238558" y="225322"/>
                </a:lnTo>
                <a:lnTo>
                  <a:pt x="242589" y="221302"/>
                </a:lnTo>
                <a:lnTo>
                  <a:pt x="242589" y="173921"/>
                </a:lnTo>
                <a:lnTo>
                  <a:pt x="238558" y="169890"/>
                </a:lnTo>
                <a:lnTo>
                  <a:pt x="73086" y="169890"/>
                </a:lnTo>
                <a:lnTo>
                  <a:pt x="142582" y="85159"/>
                </a:lnTo>
                <a:lnTo>
                  <a:pt x="203595" y="85159"/>
                </a:lnTo>
                <a:lnTo>
                  <a:pt x="203595" y="4020"/>
                </a:lnTo>
                <a:lnTo>
                  <a:pt x="199606" y="0"/>
                </a:lnTo>
                <a:close/>
              </a:path>
              <a:path extrusionOk="0" h="285750" w="243205">
                <a:moveTo>
                  <a:pt x="203595" y="85159"/>
                </a:moveTo>
                <a:lnTo>
                  <a:pt x="142582" y="85159"/>
                </a:lnTo>
                <a:lnTo>
                  <a:pt x="142582" y="169890"/>
                </a:lnTo>
                <a:lnTo>
                  <a:pt x="203595" y="169890"/>
                </a:lnTo>
                <a:lnTo>
                  <a:pt x="203595" y="85159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6" name="Google Shape;586;p30"/>
          <p:cNvSpPr/>
          <p:nvPr/>
        </p:nvSpPr>
        <p:spPr>
          <a:xfrm>
            <a:off x="16818252" y="8201153"/>
            <a:ext cx="226695" cy="297815"/>
          </a:xfrm>
          <a:custGeom>
            <a:rect b="b" l="l" r="r" t="t"/>
            <a:pathLst>
              <a:path extrusionOk="0" h="297815" w="226694">
                <a:moveTo>
                  <a:pt x="112457" y="0"/>
                </a:moveTo>
                <a:lnTo>
                  <a:pt x="69220" y="5651"/>
                </a:lnTo>
                <a:lnTo>
                  <a:pt x="36754" y="22032"/>
                </a:lnTo>
                <a:lnTo>
                  <a:pt x="16336" y="48277"/>
                </a:lnTo>
                <a:lnTo>
                  <a:pt x="9245" y="83526"/>
                </a:lnTo>
                <a:lnTo>
                  <a:pt x="11278" y="104165"/>
                </a:lnTo>
                <a:lnTo>
                  <a:pt x="17377" y="122090"/>
                </a:lnTo>
                <a:lnTo>
                  <a:pt x="27547" y="137306"/>
                </a:lnTo>
                <a:lnTo>
                  <a:pt x="41789" y="149817"/>
                </a:lnTo>
                <a:lnTo>
                  <a:pt x="23558" y="163287"/>
                </a:lnTo>
                <a:lnTo>
                  <a:pt x="10493" y="179022"/>
                </a:lnTo>
                <a:lnTo>
                  <a:pt x="2629" y="197020"/>
                </a:lnTo>
                <a:lnTo>
                  <a:pt x="0" y="217281"/>
                </a:lnTo>
                <a:lnTo>
                  <a:pt x="7007" y="252298"/>
                </a:lnTo>
                <a:lnTo>
                  <a:pt x="28059" y="277269"/>
                </a:lnTo>
                <a:lnTo>
                  <a:pt x="63195" y="292227"/>
                </a:lnTo>
                <a:lnTo>
                  <a:pt x="112457" y="297205"/>
                </a:lnTo>
                <a:lnTo>
                  <a:pt x="162929" y="291212"/>
                </a:lnTo>
                <a:lnTo>
                  <a:pt x="198369" y="273962"/>
                </a:lnTo>
                <a:lnTo>
                  <a:pt x="219271" y="246546"/>
                </a:lnTo>
                <a:lnTo>
                  <a:pt x="220168" y="241772"/>
                </a:lnTo>
                <a:lnTo>
                  <a:pt x="112886" y="241772"/>
                </a:lnTo>
                <a:lnTo>
                  <a:pt x="92322" y="239822"/>
                </a:lnTo>
                <a:lnTo>
                  <a:pt x="77625" y="233995"/>
                </a:lnTo>
                <a:lnTo>
                  <a:pt x="68803" y="224323"/>
                </a:lnTo>
                <a:lnTo>
                  <a:pt x="65861" y="210841"/>
                </a:lnTo>
                <a:lnTo>
                  <a:pt x="67595" y="198490"/>
                </a:lnTo>
                <a:lnTo>
                  <a:pt x="72794" y="187906"/>
                </a:lnTo>
                <a:lnTo>
                  <a:pt x="81388" y="179125"/>
                </a:lnTo>
                <a:lnTo>
                  <a:pt x="93588" y="171890"/>
                </a:lnTo>
                <a:lnTo>
                  <a:pt x="216875" y="171890"/>
                </a:lnTo>
                <a:lnTo>
                  <a:pt x="215587" y="168785"/>
                </a:lnTo>
                <a:lnTo>
                  <a:pt x="202407" y="152895"/>
                </a:lnTo>
                <a:lnTo>
                  <a:pt x="183952" y="140173"/>
                </a:lnTo>
                <a:lnTo>
                  <a:pt x="198179" y="127741"/>
                </a:lnTo>
                <a:lnTo>
                  <a:pt x="202736" y="121294"/>
                </a:lnTo>
                <a:lnTo>
                  <a:pt x="128519" y="121294"/>
                </a:lnTo>
                <a:lnTo>
                  <a:pt x="111640" y="116876"/>
                </a:lnTo>
                <a:lnTo>
                  <a:pt x="95268" y="111516"/>
                </a:lnTo>
                <a:lnTo>
                  <a:pt x="83895" y="105025"/>
                </a:lnTo>
                <a:lnTo>
                  <a:pt x="77261" y="96426"/>
                </a:lnTo>
                <a:lnTo>
                  <a:pt x="75107" y="84740"/>
                </a:lnTo>
                <a:lnTo>
                  <a:pt x="77512" y="71852"/>
                </a:lnTo>
                <a:lnTo>
                  <a:pt x="84700" y="62700"/>
                </a:lnTo>
                <a:lnTo>
                  <a:pt x="96633" y="57242"/>
                </a:lnTo>
                <a:lnTo>
                  <a:pt x="113274" y="55432"/>
                </a:lnTo>
                <a:lnTo>
                  <a:pt x="211817" y="55432"/>
                </a:lnTo>
                <a:lnTo>
                  <a:pt x="209774" y="45243"/>
                </a:lnTo>
                <a:lnTo>
                  <a:pt x="189919" y="20536"/>
                </a:lnTo>
                <a:lnTo>
                  <a:pt x="157340" y="5241"/>
                </a:lnTo>
                <a:lnTo>
                  <a:pt x="112457" y="0"/>
                </a:lnTo>
                <a:close/>
              </a:path>
              <a:path extrusionOk="0" h="297815" w="226694">
                <a:moveTo>
                  <a:pt x="216875" y="171890"/>
                </a:moveTo>
                <a:lnTo>
                  <a:pt x="93588" y="171890"/>
                </a:lnTo>
                <a:lnTo>
                  <a:pt x="99409" y="173340"/>
                </a:lnTo>
                <a:lnTo>
                  <a:pt x="119294" y="177900"/>
                </a:lnTo>
                <a:lnTo>
                  <a:pt x="124132" y="179125"/>
                </a:lnTo>
                <a:lnTo>
                  <a:pt x="156661" y="201682"/>
                </a:lnTo>
                <a:lnTo>
                  <a:pt x="157848" y="210841"/>
                </a:lnTo>
                <a:lnTo>
                  <a:pt x="155339" y="224323"/>
                </a:lnTo>
                <a:lnTo>
                  <a:pt x="147410" y="233995"/>
                </a:lnTo>
                <a:lnTo>
                  <a:pt x="133460" y="239822"/>
                </a:lnTo>
                <a:lnTo>
                  <a:pt x="112886" y="241772"/>
                </a:lnTo>
                <a:lnTo>
                  <a:pt x="220168" y="241772"/>
                </a:lnTo>
                <a:lnTo>
                  <a:pt x="226129" y="210056"/>
                </a:lnTo>
                <a:lnTo>
                  <a:pt x="223494" y="187840"/>
                </a:lnTo>
                <a:lnTo>
                  <a:pt x="216875" y="171890"/>
                </a:lnTo>
                <a:close/>
              </a:path>
              <a:path extrusionOk="0" h="297815" w="226694">
                <a:moveTo>
                  <a:pt x="211817" y="55432"/>
                </a:moveTo>
                <a:lnTo>
                  <a:pt x="113274" y="55432"/>
                </a:lnTo>
                <a:lnTo>
                  <a:pt x="130169" y="57302"/>
                </a:lnTo>
                <a:lnTo>
                  <a:pt x="142652" y="62861"/>
                </a:lnTo>
                <a:lnTo>
                  <a:pt x="150389" y="72033"/>
                </a:lnTo>
                <a:lnTo>
                  <a:pt x="153042" y="84740"/>
                </a:lnTo>
                <a:lnTo>
                  <a:pt x="151528" y="96273"/>
                </a:lnTo>
                <a:lnTo>
                  <a:pt x="146961" y="106178"/>
                </a:lnTo>
                <a:lnTo>
                  <a:pt x="139304" y="114503"/>
                </a:lnTo>
                <a:lnTo>
                  <a:pt x="128519" y="121294"/>
                </a:lnTo>
                <a:lnTo>
                  <a:pt x="202736" y="121294"/>
                </a:lnTo>
                <a:lnTo>
                  <a:pt x="208347" y="113357"/>
                </a:lnTo>
                <a:lnTo>
                  <a:pt x="214450" y="97018"/>
                </a:lnTo>
                <a:lnTo>
                  <a:pt x="216485" y="78720"/>
                </a:lnTo>
                <a:lnTo>
                  <a:pt x="211817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7" name="Google Shape;587;p30"/>
          <p:cNvSpPr/>
          <p:nvPr/>
        </p:nvSpPr>
        <p:spPr>
          <a:xfrm>
            <a:off x="17074297" y="8201153"/>
            <a:ext cx="226695" cy="297815"/>
          </a:xfrm>
          <a:custGeom>
            <a:rect b="b" l="l" r="r" t="t"/>
            <a:pathLst>
              <a:path extrusionOk="0" h="297815" w="226694">
                <a:moveTo>
                  <a:pt x="112425" y="0"/>
                </a:moveTo>
                <a:lnTo>
                  <a:pt x="69202" y="5651"/>
                </a:lnTo>
                <a:lnTo>
                  <a:pt x="36734" y="22032"/>
                </a:lnTo>
                <a:lnTo>
                  <a:pt x="16309" y="48277"/>
                </a:lnTo>
                <a:lnTo>
                  <a:pt x="9214" y="83526"/>
                </a:lnTo>
                <a:lnTo>
                  <a:pt x="11251" y="104165"/>
                </a:lnTo>
                <a:lnTo>
                  <a:pt x="17358" y="122090"/>
                </a:lnTo>
                <a:lnTo>
                  <a:pt x="27528" y="137306"/>
                </a:lnTo>
                <a:lnTo>
                  <a:pt x="41757" y="149817"/>
                </a:lnTo>
                <a:lnTo>
                  <a:pt x="23544" y="163287"/>
                </a:lnTo>
                <a:lnTo>
                  <a:pt x="10489" y="179022"/>
                </a:lnTo>
                <a:lnTo>
                  <a:pt x="2628" y="197020"/>
                </a:lnTo>
                <a:lnTo>
                  <a:pt x="0" y="217281"/>
                </a:lnTo>
                <a:lnTo>
                  <a:pt x="7007" y="252298"/>
                </a:lnTo>
                <a:lnTo>
                  <a:pt x="28055" y="277269"/>
                </a:lnTo>
                <a:lnTo>
                  <a:pt x="63182" y="292227"/>
                </a:lnTo>
                <a:lnTo>
                  <a:pt x="112425" y="297205"/>
                </a:lnTo>
                <a:lnTo>
                  <a:pt x="162898" y="291212"/>
                </a:lnTo>
                <a:lnTo>
                  <a:pt x="198338" y="273962"/>
                </a:lnTo>
                <a:lnTo>
                  <a:pt x="219240" y="246546"/>
                </a:lnTo>
                <a:lnTo>
                  <a:pt x="220137" y="241772"/>
                </a:lnTo>
                <a:lnTo>
                  <a:pt x="112855" y="241772"/>
                </a:lnTo>
                <a:lnTo>
                  <a:pt x="92295" y="239822"/>
                </a:lnTo>
                <a:lnTo>
                  <a:pt x="77610" y="233995"/>
                </a:lnTo>
                <a:lnTo>
                  <a:pt x="68798" y="224323"/>
                </a:lnTo>
                <a:lnTo>
                  <a:pt x="65861" y="210841"/>
                </a:lnTo>
                <a:lnTo>
                  <a:pt x="67590" y="198490"/>
                </a:lnTo>
                <a:lnTo>
                  <a:pt x="72783" y="187906"/>
                </a:lnTo>
                <a:lnTo>
                  <a:pt x="81375" y="179125"/>
                </a:lnTo>
                <a:lnTo>
                  <a:pt x="93588" y="171890"/>
                </a:lnTo>
                <a:lnTo>
                  <a:pt x="216844" y="171890"/>
                </a:lnTo>
                <a:lnTo>
                  <a:pt x="215556" y="168785"/>
                </a:lnTo>
                <a:lnTo>
                  <a:pt x="202376" y="152895"/>
                </a:lnTo>
                <a:lnTo>
                  <a:pt x="183921" y="140173"/>
                </a:lnTo>
                <a:lnTo>
                  <a:pt x="198166" y="127741"/>
                </a:lnTo>
                <a:lnTo>
                  <a:pt x="202727" y="121294"/>
                </a:lnTo>
                <a:lnTo>
                  <a:pt x="128519" y="121294"/>
                </a:lnTo>
                <a:lnTo>
                  <a:pt x="111651" y="116876"/>
                </a:lnTo>
                <a:lnTo>
                  <a:pt x="95254" y="111516"/>
                </a:lnTo>
                <a:lnTo>
                  <a:pt x="83869" y="105025"/>
                </a:lnTo>
                <a:lnTo>
                  <a:pt x="77230" y="96426"/>
                </a:lnTo>
                <a:lnTo>
                  <a:pt x="75076" y="84740"/>
                </a:lnTo>
                <a:lnTo>
                  <a:pt x="77485" y="71852"/>
                </a:lnTo>
                <a:lnTo>
                  <a:pt x="84680" y="62700"/>
                </a:lnTo>
                <a:lnTo>
                  <a:pt x="96615" y="57242"/>
                </a:lnTo>
                <a:lnTo>
                  <a:pt x="113242" y="55432"/>
                </a:lnTo>
                <a:lnTo>
                  <a:pt x="211816" y="55432"/>
                </a:lnTo>
                <a:lnTo>
                  <a:pt x="209773" y="45243"/>
                </a:lnTo>
                <a:lnTo>
                  <a:pt x="189915" y="20536"/>
                </a:lnTo>
                <a:lnTo>
                  <a:pt x="157327" y="5241"/>
                </a:lnTo>
                <a:lnTo>
                  <a:pt x="112425" y="0"/>
                </a:lnTo>
                <a:close/>
              </a:path>
              <a:path extrusionOk="0" h="297815" w="226694">
                <a:moveTo>
                  <a:pt x="216844" y="171890"/>
                </a:moveTo>
                <a:lnTo>
                  <a:pt x="93588" y="171890"/>
                </a:lnTo>
                <a:lnTo>
                  <a:pt x="99409" y="173340"/>
                </a:lnTo>
                <a:lnTo>
                  <a:pt x="119294" y="177900"/>
                </a:lnTo>
                <a:lnTo>
                  <a:pt x="124100" y="179125"/>
                </a:lnTo>
                <a:lnTo>
                  <a:pt x="156635" y="201682"/>
                </a:lnTo>
                <a:lnTo>
                  <a:pt x="157827" y="210841"/>
                </a:lnTo>
                <a:lnTo>
                  <a:pt x="155321" y="224323"/>
                </a:lnTo>
                <a:lnTo>
                  <a:pt x="147396" y="233995"/>
                </a:lnTo>
                <a:lnTo>
                  <a:pt x="133443" y="239822"/>
                </a:lnTo>
                <a:lnTo>
                  <a:pt x="112855" y="241772"/>
                </a:lnTo>
                <a:lnTo>
                  <a:pt x="220137" y="241772"/>
                </a:lnTo>
                <a:lnTo>
                  <a:pt x="226097" y="210056"/>
                </a:lnTo>
                <a:lnTo>
                  <a:pt x="223462" y="187840"/>
                </a:lnTo>
                <a:lnTo>
                  <a:pt x="216844" y="171890"/>
                </a:lnTo>
                <a:close/>
              </a:path>
              <a:path extrusionOk="0" h="297815" w="226694">
                <a:moveTo>
                  <a:pt x="211816" y="55432"/>
                </a:moveTo>
                <a:lnTo>
                  <a:pt x="113242" y="55432"/>
                </a:lnTo>
                <a:lnTo>
                  <a:pt x="130137" y="57302"/>
                </a:lnTo>
                <a:lnTo>
                  <a:pt x="142621" y="62861"/>
                </a:lnTo>
                <a:lnTo>
                  <a:pt x="150357" y="72033"/>
                </a:lnTo>
                <a:lnTo>
                  <a:pt x="153011" y="84740"/>
                </a:lnTo>
                <a:lnTo>
                  <a:pt x="151501" y="96273"/>
                </a:lnTo>
                <a:lnTo>
                  <a:pt x="146945" y="106178"/>
                </a:lnTo>
                <a:lnTo>
                  <a:pt x="139299" y="114503"/>
                </a:lnTo>
                <a:lnTo>
                  <a:pt x="128519" y="121294"/>
                </a:lnTo>
                <a:lnTo>
                  <a:pt x="202727" y="121294"/>
                </a:lnTo>
                <a:lnTo>
                  <a:pt x="208343" y="113357"/>
                </a:lnTo>
                <a:lnTo>
                  <a:pt x="214449" y="97018"/>
                </a:lnTo>
                <a:lnTo>
                  <a:pt x="216485" y="78720"/>
                </a:lnTo>
                <a:lnTo>
                  <a:pt x="211816" y="5543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8" name="Google Shape;588;p30"/>
          <p:cNvSpPr/>
          <p:nvPr/>
        </p:nvSpPr>
        <p:spPr>
          <a:xfrm>
            <a:off x="17325859" y="8430476"/>
            <a:ext cx="72614" cy="110865"/>
          </a:xfrm>
          <a:prstGeom prst="rect">
            <a:avLst/>
          </a:prstGeom>
          <a:blipFill rotWithShape="1">
            <a:blip r:embed="rId7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9" name="Google Shape;589;p30"/>
          <p:cNvSpPr/>
          <p:nvPr/>
        </p:nvSpPr>
        <p:spPr>
          <a:xfrm>
            <a:off x="17428778" y="8201153"/>
            <a:ext cx="224154" cy="297815"/>
          </a:xfrm>
          <a:custGeom>
            <a:rect b="b" l="l" r="r" t="t"/>
            <a:pathLst>
              <a:path extrusionOk="0" h="297815" w="224155">
                <a:moveTo>
                  <a:pt x="51029" y="199357"/>
                </a:moveTo>
                <a:lnTo>
                  <a:pt x="14449" y="212045"/>
                </a:lnTo>
                <a:lnTo>
                  <a:pt x="2534" y="225561"/>
                </a:lnTo>
                <a:lnTo>
                  <a:pt x="4408" y="232956"/>
                </a:lnTo>
                <a:lnTo>
                  <a:pt x="20430" y="261119"/>
                </a:lnTo>
                <a:lnTo>
                  <a:pt x="43765" y="281191"/>
                </a:lnTo>
                <a:lnTo>
                  <a:pt x="74329" y="293208"/>
                </a:lnTo>
                <a:lnTo>
                  <a:pt x="112038" y="297205"/>
                </a:lnTo>
                <a:lnTo>
                  <a:pt x="159888" y="289999"/>
                </a:lnTo>
                <a:lnTo>
                  <a:pt x="195041" y="269087"/>
                </a:lnTo>
                <a:lnTo>
                  <a:pt x="215522" y="237364"/>
                </a:lnTo>
                <a:lnTo>
                  <a:pt x="111640" y="237364"/>
                </a:lnTo>
                <a:lnTo>
                  <a:pt x="95162" y="235776"/>
                </a:lnTo>
                <a:lnTo>
                  <a:pt x="81829" y="230986"/>
                </a:lnTo>
                <a:lnTo>
                  <a:pt x="71654" y="222959"/>
                </a:lnTo>
                <a:lnTo>
                  <a:pt x="64647" y="211658"/>
                </a:lnTo>
                <a:lnTo>
                  <a:pt x="60769" y="204495"/>
                </a:lnTo>
                <a:lnTo>
                  <a:pt x="56466" y="200420"/>
                </a:lnTo>
                <a:lnTo>
                  <a:pt x="51029" y="199357"/>
                </a:lnTo>
                <a:close/>
              </a:path>
              <a:path extrusionOk="0" h="297815" w="224155">
                <a:moveTo>
                  <a:pt x="224108" y="182360"/>
                </a:moveTo>
                <a:lnTo>
                  <a:pt x="159063" y="182360"/>
                </a:lnTo>
                <a:lnTo>
                  <a:pt x="159063" y="190758"/>
                </a:lnTo>
                <a:lnTo>
                  <a:pt x="156115" y="211094"/>
                </a:lnTo>
                <a:lnTo>
                  <a:pt x="147249" y="225664"/>
                </a:lnTo>
                <a:lnTo>
                  <a:pt x="132435" y="234433"/>
                </a:lnTo>
                <a:lnTo>
                  <a:pt x="111640" y="237364"/>
                </a:lnTo>
                <a:lnTo>
                  <a:pt x="215522" y="237364"/>
                </a:lnTo>
                <a:lnTo>
                  <a:pt x="216710" y="235525"/>
                </a:lnTo>
                <a:lnTo>
                  <a:pt x="224044" y="190758"/>
                </a:lnTo>
                <a:lnTo>
                  <a:pt x="224108" y="182360"/>
                </a:lnTo>
                <a:close/>
              </a:path>
              <a:path extrusionOk="0" h="297815" w="224155">
                <a:moveTo>
                  <a:pt x="112038" y="0"/>
                </a:moveTo>
                <a:lnTo>
                  <a:pt x="64882" y="6497"/>
                </a:lnTo>
                <a:lnTo>
                  <a:pt x="29664" y="25158"/>
                </a:lnTo>
                <a:lnTo>
                  <a:pt x="7622" y="54740"/>
                </a:lnTo>
                <a:lnTo>
                  <a:pt x="0" y="93997"/>
                </a:lnTo>
                <a:lnTo>
                  <a:pt x="6542" y="134805"/>
                </a:lnTo>
                <a:lnTo>
                  <a:pt x="26452" y="163912"/>
                </a:lnTo>
                <a:lnTo>
                  <a:pt x="60147" y="181351"/>
                </a:lnTo>
                <a:lnTo>
                  <a:pt x="108049" y="187156"/>
                </a:lnTo>
                <a:lnTo>
                  <a:pt x="122286" y="186857"/>
                </a:lnTo>
                <a:lnTo>
                  <a:pt x="135503" y="185960"/>
                </a:lnTo>
                <a:lnTo>
                  <a:pt x="147746" y="184461"/>
                </a:lnTo>
                <a:lnTo>
                  <a:pt x="159063" y="182360"/>
                </a:lnTo>
                <a:lnTo>
                  <a:pt x="224108" y="182360"/>
                </a:lnTo>
                <a:lnTo>
                  <a:pt x="224108" y="128142"/>
                </a:lnTo>
                <a:lnTo>
                  <a:pt x="112038" y="128142"/>
                </a:lnTo>
                <a:lnTo>
                  <a:pt x="90474" y="126075"/>
                </a:lnTo>
                <a:lnTo>
                  <a:pt x="75908" y="119748"/>
                </a:lnTo>
                <a:lnTo>
                  <a:pt x="67664" y="108975"/>
                </a:lnTo>
                <a:lnTo>
                  <a:pt x="65066" y="93567"/>
                </a:lnTo>
                <a:lnTo>
                  <a:pt x="67999" y="78511"/>
                </a:lnTo>
                <a:lnTo>
                  <a:pt x="76803" y="67713"/>
                </a:lnTo>
                <a:lnTo>
                  <a:pt x="91482" y="61210"/>
                </a:lnTo>
                <a:lnTo>
                  <a:pt x="112038" y="59034"/>
                </a:lnTo>
                <a:lnTo>
                  <a:pt x="215064" y="59034"/>
                </a:lnTo>
                <a:lnTo>
                  <a:pt x="195186" y="28113"/>
                </a:lnTo>
                <a:lnTo>
                  <a:pt x="160051" y="7203"/>
                </a:lnTo>
                <a:lnTo>
                  <a:pt x="112038" y="0"/>
                </a:lnTo>
                <a:close/>
              </a:path>
              <a:path extrusionOk="0" h="297815" w="224155">
                <a:moveTo>
                  <a:pt x="215064" y="59034"/>
                </a:moveTo>
                <a:lnTo>
                  <a:pt x="112038" y="59034"/>
                </a:lnTo>
                <a:lnTo>
                  <a:pt x="132602" y="61823"/>
                </a:lnTo>
                <a:lnTo>
                  <a:pt x="147299" y="70186"/>
                </a:lnTo>
                <a:lnTo>
                  <a:pt x="156121" y="84116"/>
                </a:lnTo>
                <a:lnTo>
                  <a:pt x="159063" y="103609"/>
                </a:lnTo>
                <a:lnTo>
                  <a:pt x="159063" y="121703"/>
                </a:lnTo>
                <a:lnTo>
                  <a:pt x="150017" y="124564"/>
                </a:lnTo>
                <a:lnTo>
                  <a:pt x="139167" y="126572"/>
                </a:lnTo>
                <a:lnTo>
                  <a:pt x="126508" y="127754"/>
                </a:lnTo>
                <a:lnTo>
                  <a:pt x="112038" y="128142"/>
                </a:lnTo>
                <a:lnTo>
                  <a:pt x="224108" y="128142"/>
                </a:lnTo>
                <a:lnTo>
                  <a:pt x="224108" y="106855"/>
                </a:lnTo>
                <a:lnTo>
                  <a:pt x="216764" y="61680"/>
                </a:lnTo>
                <a:lnTo>
                  <a:pt x="215064" y="5903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0" name="Google Shape;590;p30"/>
          <p:cNvSpPr/>
          <p:nvPr/>
        </p:nvSpPr>
        <p:spPr>
          <a:xfrm>
            <a:off x="17689913" y="8201163"/>
            <a:ext cx="224154" cy="297815"/>
          </a:xfrm>
          <a:custGeom>
            <a:rect b="b" l="l" r="r" t="t"/>
            <a:pathLst>
              <a:path extrusionOk="0" h="297815" w="224155">
                <a:moveTo>
                  <a:pt x="112069" y="0"/>
                </a:moveTo>
                <a:lnTo>
                  <a:pt x="64220" y="7201"/>
                </a:lnTo>
                <a:lnTo>
                  <a:pt x="29067" y="28107"/>
                </a:lnTo>
                <a:lnTo>
                  <a:pt x="7398" y="61671"/>
                </a:lnTo>
                <a:lnTo>
                  <a:pt x="70" y="106415"/>
                </a:lnTo>
                <a:lnTo>
                  <a:pt x="0" y="190360"/>
                </a:lnTo>
                <a:lnTo>
                  <a:pt x="7343" y="235519"/>
                </a:lnTo>
                <a:lnTo>
                  <a:pt x="28921" y="269080"/>
                </a:lnTo>
                <a:lnTo>
                  <a:pt x="64056" y="289990"/>
                </a:lnTo>
                <a:lnTo>
                  <a:pt x="112069" y="297195"/>
                </a:lnTo>
                <a:lnTo>
                  <a:pt x="159207" y="290701"/>
                </a:lnTo>
                <a:lnTo>
                  <a:pt x="194428" y="272046"/>
                </a:lnTo>
                <a:lnTo>
                  <a:pt x="216479" y="242472"/>
                </a:lnTo>
                <a:lnTo>
                  <a:pt x="217313" y="238181"/>
                </a:lnTo>
                <a:lnTo>
                  <a:pt x="112069" y="238181"/>
                </a:lnTo>
                <a:lnTo>
                  <a:pt x="91505" y="235390"/>
                </a:lnTo>
                <a:lnTo>
                  <a:pt x="76809" y="227020"/>
                </a:lnTo>
                <a:lnTo>
                  <a:pt x="67987" y="213077"/>
                </a:lnTo>
                <a:lnTo>
                  <a:pt x="65045" y="193564"/>
                </a:lnTo>
                <a:lnTo>
                  <a:pt x="65045" y="175512"/>
                </a:lnTo>
                <a:lnTo>
                  <a:pt x="74090" y="172642"/>
                </a:lnTo>
                <a:lnTo>
                  <a:pt x="84941" y="170636"/>
                </a:lnTo>
                <a:lnTo>
                  <a:pt x="97599" y="169458"/>
                </a:lnTo>
                <a:lnTo>
                  <a:pt x="112069" y="169073"/>
                </a:lnTo>
                <a:lnTo>
                  <a:pt x="218440" y="169073"/>
                </a:lnTo>
                <a:lnTo>
                  <a:pt x="217334" y="162406"/>
                </a:lnTo>
                <a:lnTo>
                  <a:pt x="197039" y="133293"/>
                </a:lnTo>
                <a:lnTo>
                  <a:pt x="163267" y="115847"/>
                </a:lnTo>
                <a:lnTo>
                  <a:pt x="155120" y="114844"/>
                </a:lnTo>
                <a:lnTo>
                  <a:pt x="65045" y="114844"/>
                </a:lnTo>
                <a:lnTo>
                  <a:pt x="65045" y="106415"/>
                </a:lnTo>
                <a:lnTo>
                  <a:pt x="67993" y="86102"/>
                </a:lnTo>
                <a:lnTo>
                  <a:pt x="76857" y="71541"/>
                </a:lnTo>
                <a:lnTo>
                  <a:pt x="91668" y="62773"/>
                </a:lnTo>
                <a:lnTo>
                  <a:pt x="112457" y="59841"/>
                </a:lnTo>
                <a:lnTo>
                  <a:pt x="216802" y="59841"/>
                </a:lnTo>
                <a:lnTo>
                  <a:pt x="203535" y="36090"/>
                </a:lnTo>
                <a:lnTo>
                  <a:pt x="180422" y="16015"/>
                </a:lnTo>
                <a:lnTo>
                  <a:pt x="149933" y="3997"/>
                </a:lnTo>
                <a:lnTo>
                  <a:pt x="112069" y="0"/>
                </a:lnTo>
                <a:close/>
              </a:path>
              <a:path extrusionOk="0" h="297815" w="224155">
                <a:moveTo>
                  <a:pt x="218440" y="169073"/>
                </a:moveTo>
                <a:lnTo>
                  <a:pt x="112069" y="169073"/>
                </a:lnTo>
                <a:lnTo>
                  <a:pt x="133631" y="171139"/>
                </a:lnTo>
                <a:lnTo>
                  <a:pt x="148194" y="177461"/>
                </a:lnTo>
                <a:lnTo>
                  <a:pt x="156435" y="188222"/>
                </a:lnTo>
                <a:lnTo>
                  <a:pt x="159031" y="203606"/>
                </a:lnTo>
                <a:lnTo>
                  <a:pt x="156099" y="218669"/>
                </a:lnTo>
                <a:lnTo>
                  <a:pt x="147299" y="229481"/>
                </a:lnTo>
                <a:lnTo>
                  <a:pt x="132624" y="235999"/>
                </a:lnTo>
                <a:lnTo>
                  <a:pt x="112069" y="238181"/>
                </a:lnTo>
                <a:lnTo>
                  <a:pt x="217313" y="238181"/>
                </a:lnTo>
                <a:lnTo>
                  <a:pt x="224108" y="203218"/>
                </a:lnTo>
                <a:lnTo>
                  <a:pt x="218440" y="169073"/>
                </a:lnTo>
                <a:close/>
              </a:path>
              <a:path extrusionOk="0" h="297815" w="224155">
                <a:moveTo>
                  <a:pt x="116059" y="110038"/>
                </a:moveTo>
                <a:lnTo>
                  <a:pt x="101593" y="110340"/>
                </a:lnTo>
                <a:lnTo>
                  <a:pt x="88294" y="111243"/>
                </a:lnTo>
                <a:lnTo>
                  <a:pt x="76124" y="112746"/>
                </a:lnTo>
                <a:lnTo>
                  <a:pt x="65045" y="114844"/>
                </a:lnTo>
                <a:lnTo>
                  <a:pt x="155120" y="114844"/>
                </a:lnTo>
                <a:lnTo>
                  <a:pt x="116059" y="110038"/>
                </a:lnTo>
                <a:close/>
              </a:path>
              <a:path extrusionOk="0" h="297815" w="224155">
                <a:moveTo>
                  <a:pt x="216802" y="59841"/>
                </a:moveTo>
                <a:lnTo>
                  <a:pt x="112457" y="59841"/>
                </a:lnTo>
                <a:lnTo>
                  <a:pt x="128716" y="61429"/>
                </a:lnTo>
                <a:lnTo>
                  <a:pt x="141966" y="66220"/>
                </a:lnTo>
                <a:lnTo>
                  <a:pt x="152205" y="74250"/>
                </a:lnTo>
                <a:lnTo>
                  <a:pt x="159429" y="85557"/>
                </a:lnTo>
                <a:lnTo>
                  <a:pt x="163320" y="92716"/>
                </a:lnTo>
                <a:lnTo>
                  <a:pt x="167628" y="96791"/>
                </a:lnTo>
                <a:lnTo>
                  <a:pt x="209260" y="85128"/>
                </a:lnTo>
                <a:lnTo>
                  <a:pt x="221384" y="71647"/>
                </a:lnTo>
                <a:lnTo>
                  <a:pt x="219270" y="64259"/>
                </a:lnTo>
                <a:lnTo>
                  <a:pt x="216802" y="5984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1" name="Google Shape;591;p30"/>
          <p:cNvSpPr/>
          <p:nvPr/>
        </p:nvSpPr>
        <p:spPr>
          <a:xfrm>
            <a:off x="12243920" y="7849310"/>
            <a:ext cx="189575" cy="189575"/>
          </a:xfrm>
          <a:prstGeom prst="rect">
            <a:avLst/>
          </a:prstGeom>
          <a:blipFill rotWithShape="1">
            <a:blip r:embed="rId7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2" name="Google Shape;592;p30"/>
          <p:cNvSpPr/>
          <p:nvPr/>
        </p:nvSpPr>
        <p:spPr>
          <a:xfrm>
            <a:off x="15257556" y="8008510"/>
            <a:ext cx="120014" cy="45085"/>
          </a:xfrm>
          <a:custGeom>
            <a:rect b="b" l="l" r="r" t="t"/>
            <a:pathLst>
              <a:path extrusionOk="0" h="45084" w="120015">
                <a:moveTo>
                  <a:pt x="116101" y="0"/>
                </a:moveTo>
                <a:lnTo>
                  <a:pt x="3633" y="0"/>
                </a:lnTo>
                <a:lnTo>
                  <a:pt x="0" y="3601"/>
                </a:lnTo>
                <a:lnTo>
                  <a:pt x="0" y="41370"/>
                </a:lnTo>
                <a:lnTo>
                  <a:pt x="3633" y="44961"/>
                </a:lnTo>
                <a:lnTo>
                  <a:pt x="116101" y="44961"/>
                </a:lnTo>
                <a:lnTo>
                  <a:pt x="119703" y="41370"/>
                </a:lnTo>
                <a:lnTo>
                  <a:pt x="119703" y="3601"/>
                </a:lnTo>
                <a:lnTo>
                  <a:pt x="11610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3" name="Google Shape;593;p30"/>
          <p:cNvSpPr/>
          <p:nvPr/>
        </p:nvSpPr>
        <p:spPr>
          <a:xfrm>
            <a:off x="9647790" y="6277704"/>
            <a:ext cx="218440" cy="300355"/>
          </a:xfrm>
          <a:custGeom>
            <a:rect b="b" l="l" r="r" t="t"/>
            <a:pathLst>
              <a:path extrusionOk="0" h="300354" w="218440">
                <a:moveTo>
                  <a:pt x="212318" y="61621"/>
                </a:moveTo>
                <a:lnTo>
                  <a:pt x="111253" y="61621"/>
                </a:lnTo>
                <a:lnTo>
                  <a:pt x="126714" y="64391"/>
                </a:lnTo>
                <a:lnTo>
                  <a:pt x="138574" y="72006"/>
                </a:lnTo>
                <a:lnTo>
                  <a:pt x="146174" y="83421"/>
                </a:lnTo>
                <a:lnTo>
                  <a:pt x="148854" y="97588"/>
                </a:lnTo>
                <a:lnTo>
                  <a:pt x="147513" y="107990"/>
                </a:lnTo>
                <a:lnTo>
                  <a:pt x="122816" y="139256"/>
                </a:lnTo>
                <a:lnTo>
                  <a:pt x="79400" y="159209"/>
                </a:lnTo>
                <a:lnTo>
                  <a:pt x="63207" y="166138"/>
                </a:lnTo>
                <a:lnTo>
                  <a:pt x="26062" y="189805"/>
                </a:lnTo>
                <a:lnTo>
                  <a:pt x="1629" y="232491"/>
                </a:lnTo>
                <a:lnTo>
                  <a:pt x="0" y="251416"/>
                </a:lnTo>
                <a:lnTo>
                  <a:pt x="0" y="295655"/>
                </a:lnTo>
                <a:lnTo>
                  <a:pt x="3706" y="299802"/>
                </a:lnTo>
                <a:lnTo>
                  <a:pt x="208412" y="299802"/>
                </a:lnTo>
                <a:lnTo>
                  <a:pt x="212527" y="295655"/>
                </a:lnTo>
                <a:lnTo>
                  <a:pt x="212527" y="243154"/>
                </a:lnTo>
                <a:lnTo>
                  <a:pt x="208412" y="239008"/>
                </a:lnTo>
                <a:lnTo>
                  <a:pt x="69893" y="239008"/>
                </a:lnTo>
                <a:lnTo>
                  <a:pt x="69893" y="230746"/>
                </a:lnTo>
                <a:lnTo>
                  <a:pt x="107912" y="212967"/>
                </a:lnTo>
                <a:lnTo>
                  <a:pt x="137071" y="200567"/>
                </a:lnTo>
                <a:lnTo>
                  <a:pt x="180490" y="175928"/>
                </a:lnTo>
                <a:lnTo>
                  <a:pt x="212426" y="134501"/>
                </a:lnTo>
                <a:lnTo>
                  <a:pt x="218317" y="94698"/>
                </a:lnTo>
                <a:lnTo>
                  <a:pt x="216543" y="75622"/>
                </a:lnTo>
                <a:lnTo>
                  <a:pt x="212318" y="61621"/>
                </a:lnTo>
                <a:close/>
              </a:path>
              <a:path extrusionOk="0" h="300354" w="218440">
                <a:moveTo>
                  <a:pt x="113703" y="0"/>
                </a:moveTo>
                <a:lnTo>
                  <a:pt x="75391" y="4344"/>
                </a:lnTo>
                <a:lnTo>
                  <a:pt x="19859" y="39089"/>
                </a:lnTo>
                <a:lnTo>
                  <a:pt x="772" y="76680"/>
                </a:lnTo>
                <a:lnTo>
                  <a:pt x="1899" y="82713"/>
                </a:lnTo>
                <a:lnTo>
                  <a:pt x="5897" y="87503"/>
                </a:lnTo>
                <a:lnTo>
                  <a:pt x="12795" y="90971"/>
                </a:lnTo>
                <a:lnTo>
                  <a:pt x="44647" y="102562"/>
                </a:lnTo>
                <a:lnTo>
                  <a:pt x="52018" y="104251"/>
                </a:lnTo>
                <a:lnTo>
                  <a:pt x="57409" y="103381"/>
                </a:lnTo>
                <a:lnTo>
                  <a:pt x="61799" y="99414"/>
                </a:lnTo>
                <a:lnTo>
                  <a:pt x="66165" y="91808"/>
                </a:lnTo>
                <a:lnTo>
                  <a:pt x="73889" y="78548"/>
                </a:lnTo>
                <a:lnTo>
                  <a:pt x="84032" y="69120"/>
                </a:lnTo>
                <a:lnTo>
                  <a:pt x="96514" y="63490"/>
                </a:lnTo>
                <a:lnTo>
                  <a:pt x="111253" y="61621"/>
                </a:lnTo>
                <a:lnTo>
                  <a:pt x="212318" y="61621"/>
                </a:lnTo>
                <a:lnTo>
                  <a:pt x="211242" y="58055"/>
                </a:lnTo>
                <a:lnTo>
                  <a:pt x="174703" y="15354"/>
                </a:lnTo>
                <a:lnTo>
                  <a:pt x="136418" y="1707"/>
                </a:lnTo>
                <a:lnTo>
                  <a:pt x="113703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4" name="Google Shape;594;p30"/>
          <p:cNvSpPr/>
          <p:nvPr/>
        </p:nvSpPr>
        <p:spPr>
          <a:xfrm>
            <a:off x="9891539" y="6283923"/>
            <a:ext cx="224790" cy="300355"/>
          </a:xfrm>
          <a:custGeom>
            <a:rect b="b" l="l" r="r" t="t"/>
            <a:pathLst>
              <a:path extrusionOk="0" h="300354" w="224790">
                <a:moveTo>
                  <a:pt x="51306" y="196491"/>
                </a:moveTo>
                <a:lnTo>
                  <a:pt x="11938" y="210056"/>
                </a:lnTo>
                <a:lnTo>
                  <a:pt x="0" y="223781"/>
                </a:lnTo>
                <a:lnTo>
                  <a:pt x="1572" y="231563"/>
                </a:lnTo>
                <a:lnTo>
                  <a:pt x="18334" y="261411"/>
                </a:lnTo>
                <a:lnTo>
                  <a:pt x="43190" y="282729"/>
                </a:lnTo>
                <a:lnTo>
                  <a:pt x="76184" y="295518"/>
                </a:lnTo>
                <a:lnTo>
                  <a:pt x="117359" y="299781"/>
                </a:lnTo>
                <a:lnTo>
                  <a:pt x="140869" y="298000"/>
                </a:lnTo>
                <a:lnTo>
                  <a:pt x="180111" y="283741"/>
                </a:lnTo>
                <a:lnTo>
                  <a:pt x="208413" y="256143"/>
                </a:lnTo>
                <a:lnTo>
                  <a:pt x="217663" y="238181"/>
                </a:lnTo>
                <a:lnTo>
                  <a:pt x="115715" y="238181"/>
                </a:lnTo>
                <a:lnTo>
                  <a:pt x="97072" y="236385"/>
                </a:lnTo>
                <a:lnTo>
                  <a:pt x="82889" y="230945"/>
                </a:lnTo>
                <a:lnTo>
                  <a:pt x="72507" y="221783"/>
                </a:lnTo>
                <a:lnTo>
                  <a:pt x="65266" y="208820"/>
                </a:lnTo>
                <a:lnTo>
                  <a:pt x="61436" y="201503"/>
                </a:lnTo>
                <a:lnTo>
                  <a:pt x="56991" y="197445"/>
                </a:lnTo>
                <a:lnTo>
                  <a:pt x="51306" y="196491"/>
                </a:lnTo>
                <a:close/>
              </a:path>
              <a:path extrusionOk="0" h="300354" w="224790">
                <a:moveTo>
                  <a:pt x="208341" y="0"/>
                </a:moveTo>
                <a:lnTo>
                  <a:pt x="50796" y="0"/>
                </a:lnTo>
                <a:lnTo>
                  <a:pt x="38967" y="1187"/>
                </a:lnTo>
                <a:lnTo>
                  <a:pt x="30985" y="5163"/>
                </a:lnTo>
                <a:lnTo>
                  <a:pt x="26191" y="12549"/>
                </a:lnTo>
                <a:lnTo>
                  <a:pt x="23927" y="23967"/>
                </a:lnTo>
                <a:lnTo>
                  <a:pt x="11509" y="144728"/>
                </a:lnTo>
                <a:lnTo>
                  <a:pt x="11661" y="153516"/>
                </a:lnTo>
                <a:lnTo>
                  <a:pt x="14297" y="159557"/>
                </a:lnTo>
                <a:lnTo>
                  <a:pt x="19881" y="163043"/>
                </a:lnTo>
                <a:lnTo>
                  <a:pt x="28880" y="164162"/>
                </a:lnTo>
                <a:lnTo>
                  <a:pt x="115307" y="164162"/>
                </a:lnTo>
                <a:lnTo>
                  <a:pt x="131154" y="166571"/>
                </a:lnTo>
                <a:lnTo>
                  <a:pt x="143425" y="173514"/>
                </a:lnTo>
                <a:lnTo>
                  <a:pt x="151351" y="184566"/>
                </a:lnTo>
                <a:lnTo>
                  <a:pt x="154164" y="199302"/>
                </a:lnTo>
                <a:lnTo>
                  <a:pt x="151414" y="216019"/>
                </a:lnTo>
                <a:lnTo>
                  <a:pt x="143625" y="228201"/>
                </a:lnTo>
                <a:lnTo>
                  <a:pt x="131494" y="235653"/>
                </a:lnTo>
                <a:lnTo>
                  <a:pt x="115715" y="238181"/>
                </a:lnTo>
                <a:lnTo>
                  <a:pt x="217663" y="238181"/>
                </a:lnTo>
                <a:lnTo>
                  <a:pt x="222684" y="220784"/>
                </a:lnTo>
                <a:lnTo>
                  <a:pt x="224381" y="201503"/>
                </a:lnTo>
                <a:lnTo>
                  <a:pt x="224300" y="198486"/>
                </a:lnTo>
                <a:lnTo>
                  <a:pt x="209809" y="145833"/>
                </a:lnTo>
                <a:lnTo>
                  <a:pt x="165735" y="111384"/>
                </a:lnTo>
                <a:lnTo>
                  <a:pt x="120689" y="104614"/>
                </a:lnTo>
                <a:lnTo>
                  <a:pt x="82648" y="104614"/>
                </a:lnTo>
                <a:lnTo>
                  <a:pt x="86753" y="61202"/>
                </a:lnTo>
                <a:lnTo>
                  <a:pt x="208341" y="61202"/>
                </a:lnTo>
                <a:lnTo>
                  <a:pt x="212477" y="57055"/>
                </a:lnTo>
                <a:lnTo>
                  <a:pt x="212477" y="4125"/>
                </a:lnTo>
                <a:lnTo>
                  <a:pt x="20834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5" name="Google Shape;595;p30"/>
          <p:cNvSpPr/>
          <p:nvPr/>
        </p:nvSpPr>
        <p:spPr>
          <a:xfrm>
            <a:off x="10144686" y="6510513"/>
            <a:ext cx="69463" cy="70291"/>
          </a:xfrm>
          <a:prstGeom prst="rect">
            <a:avLst/>
          </a:prstGeom>
          <a:blipFill rotWithShape="1">
            <a:blip r:embed="rId7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6" name="Google Shape;596;p30"/>
          <p:cNvSpPr/>
          <p:nvPr/>
        </p:nvSpPr>
        <p:spPr>
          <a:xfrm>
            <a:off x="10239028" y="6283923"/>
            <a:ext cx="250190" cy="294005"/>
          </a:xfrm>
          <a:custGeom>
            <a:rect b="b" l="l" r="r" t="t"/>
            <a:pathLst>
              <a:path extrusionOk="0" h="294004" w="250190">
                <a:moveTo>
                  <a:pt x="209627" y="231961"/>
                </a:moveTo>
                <a:lnTo>
                  <a:pt x="146770" y="231961"/>
                </a:lnTo>
                <a:lnTo>
                  <a:pt x="146770" y="289446"/>
                </a:lnTo>
                <a:lnTo>
                  <a:pt x="150916" y="293582"/>
                </a:lnTo>
                <a:lnTo>
                  <a:pt x="205480" y="293582"/>
                </a:lnTo>
                <a:lnTo>
                  <a:pt x="209627" y="289446"/>
                </a:lnTo>
                <a:lnTo>
                  <a:pt x="209627" y="231961"/>
                </a:lnTo>
                <a:close/>
              </a:path>
              <a:path extrusionOk="0" h="294004" w="250190">
                <a:moveTo>
                  <a:pt x="205480" y="0"/>
                </a:moveTo>
                <a:lnTo>
                  <a:pt x="162089" y="0"/>
                </a:lnTo>
                <a:lnTo>
                  <a:pt x="154488" y="534"/>
                </a:lnTo>
                <a:lnTo>
                  <a:pt x="148479" y="2424"/>
                </a:lnTo>
                <a:lnTo>
                  <a:pt x="143173" y="6096"/>
                </a:lnTo>
                <a:lnTo>
                  <a:pt x="137681" y="11978"/>
                </a:lnTo>
                <a:lnTo>
                  <a:pt x="7005" y="172424"/>
                </a:lnTo>
                <a:lnTo>
                  <a:pt x="816" y="179460"/>
                </a:lnTo>
                <a:lnTo>
                  <a:pt x="0" y="182758"/>
                </a:lnTo>
                <a:lnTo>
                  <a:pt x="0" y="227846"/>
                </a:lnTo>
                <a:lnTo>
                  <a:pt x="4115" y="231961"/>
                </a:lnTo>
                <a:lnTo>
                  <a:pt x="245594" y="231961"/>
                </a:lnTo>
                <a:lnTo>
                  <a:pt x="249730" y="227846"/>
                </a:lnTo>
                <a:lnTo>
                  <a:pt x="249730" y="179041"/>
                </a:lnTo>
                <a:lnTo>
                  <a:pt x="245594" y="174916"/>
                </a:lnTo>
                <a:lnTo>
                  <a:pt x="75222" y="174916"/>
                </a:lnTo>
                <a:lnTo>
                  <a:pt x="146770" y="87662"/>
                </a:lnTo>
                <a:lnTo>
                  <a:pt x="209627" y="87662"/>
                </a:lnTo>
                <a:lnTo>
                  <a:pt x="209627" y="4115"/>
                </a:lnTo>
                <a:lnTo>
                  <a:pt x="205480" y="0"/>
                </a:lnTo>
                <a:close/>
              </a:path>
              <a:path extrusionOk="0" h="294004" w="250190">
                <a:moveTo>
                  <a:pt x="209627" y="87662"/>
                </a:moveTo>
                <a:lnTo>
                  <a:pt x="146770" y="87662"/>
                </a:lnTo>
                <a:lnTo>
                  <a:pt x="146770" y="174916"/>
                </a:lnTo>
                <a:lnTo>
                  <a:pt x="209627" y="174916"/>
                </a:lnTo>
                <a:lnTo>
                  <a:pt x="209627" y="8766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7" name="Google Shape;597;p30"/>
          <p:cNvSpPr/>
          <p:nvPr/>
        </p:nvSpPr>
        <p:spPr>
          <a:xfrm>
            <a:off x="10517695" y="6277714"/>
            <a:ext cx="227329" cy="306070"/>
          </a:xfrm>
          <a:custGeom>
            <a:rect b="b" l="l" r="r" t="t"/>
            <a:pathLst>
              <a:path extrusionOk="0" h="306070" w="227329">
                <a:moveTo>
                  <a:pt x="50346" y="201939"/>
                </a:moveTo>
                <a:lnTo>
                  <a:pt x="11795" y="215040"/>
                </a:lnTo>
                <a:lnTo>
                  <a:pt x="0" y="229330"/>
                </a:lnTo>
                <a:lnTo>
                  <a:pt x="1461" y="236526"/>
                </a:lnTo>
                <a:lnTo>
                  <a:pt x="18282" y="266918"/>
                </a:lnTo>
                <a:lnTo>
                  <a:pt x="43277" y="288626"/>
                </a:lnTo>
                <a:lnTo>
                  <a:pt x="76411" y="301649"/>
                </a:lnTo>
                <a:lnTo>
                  <a:pt x="117646" y="305990"/>
                </a:lnTo>
                <a:lnTo>
                  <a:pt x="165295" y="299685"/>
                </a:lnTo>
                <a:lnTo>
                  <a:pt x="199578" y="281597"/>
                </a:lnTo>
                <a:lnTo>
                  <a:pt x="220294" y="252968"/>
                </a:lnTo>
                <a:lnTo>
                  <a:pt x="221715" y="245217"/>
                </a:lnTo>
                <a:lnTo>
                  <a:pt x="115593" y="245217"/>
                </a:lnTo>
                <a:lnTo>
                  <a:pt x="96001" y="243458"/>
                </a:lnTo>
                <a:lnTo>
                  <a:pt x="81721" y="237975"/>
                </a:lnTo>
                <a:lnTo>
                  <a:pt x="71550" y="228462"/>
                </a:lnTo>
                <a:lnTo>
                  <a:pt x="64286" y="214611"/>
                </a:lnTo>
                <a:lnTo>
                  <a:pt x="60468" y="207234"/>
                </a:lnTo>
                <a:lnTo>
                  <a:pt x="56028" y="203035"/>
                </a:lnTo>
                <a:lnTo>
                  <a:pt x="50346" y="201939"/>
                </a:lnTo>
                <a:close/>
              </a:path>
              <a:path extrusionOk="0" h="306070" w="227329">
                <a:moveTo>
                  <a:pt x="213515" y="60793"/>
                </a:moveTo>
                <a:lnTo>
                  <a:pt x="113918" y="60793"/>
                </a:lnTo>
                <a:lnTo>
                  <a:pt x="129900" y="62725"/>
                </a:lnTo>
                <a:lnTo>
                  <a:pt x="141264" y="68492"/>
                </a:lnTo>
                <a:lnTo>
                  <a:pt x="148051" y="78057"/>
                </a:lnTo>
                <a:lnTo>
                  <a:pt x="150304" y="91379"/>
                </a:lnTo>
                <a:lnTo>
                  <a:pt x="147643" y="104483"/>
                </a:lnTo>
                <a:lnTo>
                  <a:pt x="140176" y="113936"/>
                </a:lnTo>
                <a:lnTo>
                  <a:pt x="128677" y="119662"/>
                </a:lnTo>
                <a:lnTo>
                  <a:pt x="113918" y="121587"/>
                </a:lnTo>
                <a:lnTo>
                  <a:pt x="76704" y="121587"/>
                </a:lnTo>
                <a:lnTo>
                  <a:pt x="72568" y="125702"/>
                </a:lnTo>
                <a:lnTo>
                  <a:pt x="72568" y="176989"/>
                </a:lnTo>
                <a:lnTo>
                  <a:pt x="76704" y="180706"/>
                </a:lnTo>
                <a:lnTo>
                  <a:pt x="122200" y="180706"/>
                </a:lnTo>
                <a:lnTo>
                  <a:pt x="137400" y="182724"/>
                </a:lnTo>
                <a:lnTo>
                  <a:pt x="148257" y="188774"/>
                </a:lnTo>
                <a:lnTo>
                  <a:pt x="154771" y="198853"/>
                </a:lnTo>
                <a:lnTo>
                  <a:pt x="156943" y="212956"/>
                </a:lnTo>
                <a:lnTo>
                  <a:pt x="154374" y="227066"/>
                </a:lnTo>
                <a:lnTo>
                  <a:pt x="146646" y="237148"/>
                </a:lnTo>
                <a:lnTo>
                  <a:pt x="133729" y="243199"/>
                </a:lnTo>
                <a:lnTo>
                  <a:pt x="115593" y="245217"/>
                </a:lnTo>
                <a:lnTo>
                  <a:pt x="221715" y="245217"/>
                </a:lnTo>
                <a:lnTo>
                  <a:pt x="227244" y="215040"/>
                </a:lnTo>
                <a:lnTo>
                  <a:pt x="224752" y="192557"/>
                </a:lnTo>
                <a:lnTo>
                  <a:pt x="217253" y="173526"/>
                </a:lnTo>
                <a:lnTo>
                  <a:pt x="204716" y="157985"/>
                </a:lnTo>
                <a:lnTo>
                  <a:pt x="187109" y="145974"/>
                </a:lnTo>
                <a:lnTo>
                  <a:pt x="200680" y="134724"/>
                </a:lnTo>
                <a:lnTo>
                  <a:pt x="210372" y="120801"/>
                </a:lnTo>
                <a:lnTo>
                  <a:pt x="216186" y="104166"/>
                </a:lnTo>
                <a:lnTo>
                  <a:pt x="218124" y="84782"/>
                </a:lnTo>
                <a:lnTo>
                  <a:pt x="213515" y="60793"/>
                </a:lnTo>
                <a:close/>
              </a:path>
              <a:path extrusionOk="0" h="306070" w="227329">
                <a:moveTo>
                  <a:pt x="117646" y="0"/>
                </a:moveTo>
                <a:lnTo>
                  <a:pt x="76202" y="4342"/>
                </a:lnTo>
                <a:lnTo>
                  <a:pt x="19850" y="39080"/>
                </a:lnTo>
                <a:lnTo>
                  <a:pt x="2049" y="76676"/>
                </a:lnTo>
                <a:lnTo>
                  <a:pt x="3250" y="82712"/>
                </a:lnTo>
                <a:lnTo>
                  <a:pt x="7174" y="87503"/>
                </a:lnTo>
                <a:lnTo>
                  <a:pt x="13848" y="90971"/>
                </a:lnTo>
                <a:lnTo>
                  <a:pt x="44883" y="102133"/>
                </a:lnTo>
                <a:lnTo>
                  <a:pt x="52598" y="103542"/>
                </a:lnTo>
                <a:lnTo>
                  <a:pt x="58253" y="102504"/>
                </a:lnTo>
                <a:lnTo>
                  <a:pt x="62596" y="98593"/>
                </a:lnTo>
                <a:lnTo>
                  <a:pt x="66370" y="91379"/>
                </a:lnTo>
                <a:lnTo>
                  <a:pt x="73282" y="77359"/>
                </a:lnTo>
                <a:lnTo>
                  <a:pt x="82554" y="67872"/>
                </a:lnTo>
                <a:lnTo>
                  <a:pt x="95620" y="62492"/>
                </a:lnTo>
                <a:lnTo>
                  <a:pt x="113918" y="60793"/>
                </a:lnTo>
                <a:lnTo>
                  <a:pt x="213515" y="60793"/>
                </a:lnTo>
                <a:lnTo>
                  <a:pt x="211321" y="49377"/>
                </a:lnTo>
                <a:lnTo>
                  <a:pt x="191609" y="22695"/>
                </a:lnTo>
                <a:lnTo>
                  <a:pt x="160035" y="5861"/>
                </a:lnTo>
                <a:lnTo>
                  <a:pt x="11764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8" name="Google Shape;598;p30"/>
          <p:cNvSpPr/>
          <p:nvPr/>
        </p:nvSpPr>
        <p:spPr>
          <a:xfrm>
            <a:off x="10768663" y="6283923"/>
            <a:ext cx="224790" cy="300355"/>
          </a:xfrm>
          <a:custGeom>
            <a:rect b="b" l="l" r="r" t="t"/>
            <a:pathLst>
              <a:path extrusionOk="0" h="300354" w="224790">
                <a:moveTo>
                  <a:pt x="51307" y="196491"/>
                </a:moveTo>
                <a:lnTo>
                  <a:pt x="11940" y="210056"/>
                </a:lnTo>
                <a:lnTo>
                  <a:pt x="0" y="223781"/>
                </a:lnTo>
                <a:lnTo>
                  <a:pt x="1574" y="231563"/>
                </a:lnTo>
                <a:lnTo>
                  <a:pt x="18336" y="261411"/>
                </a:lnTo>
                <a:lnTo>
                  <a:pt x="43191" y="282729"/>
                </a:lnTo>
                <a:lnTo>
                  <a:pt x="76185" y="295518"/>
                </a:lnTo>
                <a:lnTo>
                  <a:pt x="117361" y="299781"/>
                </a:lnTo>
                <a:lnTo>
                  <a:pt x="140871" y="298000"/>
                </a:lnTo>
                <a:lnTo>
                  <a:pt x="180113" y="283741"/>
                </a:lnTo>
                <a:lnTo>
                  <a:pt x="208410" y="256143"/>
                </a:lnTo>
                <a:lnTo>
                  <a:pt x="217661" y="238181"/>
                </a:lnTo>
                <a:lnTo>
                  <a:pt x="115706" y="238181"/>
                </a:lnTo>
                <a:lnTo>
                  <a:pt x="97069" y="236385"/>
                </a:lnTo>
                <a:lnTo>
                  <a:pt x="82889" y="230945"/>
                </a:lnTo>
                <a:lnTo>
                  <a:pt x="72508" y="221783"/>
                </a:lnTo>
                <a:lnTo>
                  <a:pt x="65268" y="208820"/>
                </a:lnTo>
                <a:lnTo>
                  <a:pt x="61438" y="201503"/>
                </a:lnTo>
                <a:lnTo>
                  <a:pt x="56992" y="197445"/>
                </a:lnTo>
                <a:lnTo>
                  <a:pt x="51307" y="196491"/>
                </a:lnTo>
                <a:close/>
              </a:path>
              <a:path extrusionOk="0" h="300354" w="224790">
                <a:moveTo>
                  <a:pt x="208342" y="0"/>
                </a:moveTo>
                <a:lnTo>
                  <a:pt x="50797" y="0"/>
                </a:lnTo>
                <a:lnTo>
                  <a:pt x="38967" y="1187"/>
                </a:lnTo>
                <a:lnTo>
                  <a:pt x="30981" y="5163"/>
                </a:lnTo>
                <a:lnTo>
                  <a:pt x="26183" y="12549"/>
                </a:lnTo>
                <a:lnTo>
                  <a:pt x="23918" y="23967"/>
                </a:lnTo>
                <a:lnTo>
                  <a:pt x="11500" y="144728"/>
                </a:lnTo>
                <a:lnTo>
                  <a:pt x="11658" y="153516"/>
                </a:lnTo>
                <a:lnTo>
                  <a:pt x="14296" y="159557"/>
                </a:lnTo>
                <a:lnTo>
                  <a:pt x="19878" y="163043"/>
                </a:lnTo>
                <a:lnTo>
                  <a:pt x="28871" y="164162"/>
                </a:lnTo>
                <a:lnTo>
                  <a:pt x="115308" y="164162"/>
                </a:lnTo>
                <a:lnTo>
                  <a:pt x="131151" y="166571"/>
                </a:lnTo>
                <a:lnTo>
                  <a:pt x="143423" y="173514"/>
                </a:lnTo>
                <a:lnTo>
                  <a:pt x="151351" y="184566"/>
                </a:lnTo>
                <a:lnTo>
                  <a:pt x="154166" y="199302"/>
                </a:lnTo>
                <a:lnTo>
                  <a:pt x="151415" y="216019"/>
                </a:lnTo>
                <a:lnTo>
                  <a:pt x="143626" y="228201"/>
                </a:lnTo>
                <a:lnTo>
                  <a:pt x="131491" y="235653"/>
                </a:lnTo>
                <a:lnTo>
                  <a:pt x="115706" y="238181"/>
                </a:lnTo>
                <a:lnTo>
                  <a:pt x="217661" y="238181"/>
                </a:lnTo>
                <a:lnTo>
                  <a:pt x="222684" y="220784"/>
                </a:lnTo>
                <a:lnTo>
                  <a:pt x="224382" y="201503"/>
                </a:lnTo>
                <a:lnTo>
                  <a:pt x="224301" y="198486"/>
                </a:lnTo>
                <a:lnTo>
                  <a:pt x="209802" y="145833"/>
                </a:lnTo>
                <a:lnTo>
                  <a:pt x="165735" y="111384"/>
                </a:lnTo>
                <a:lnTo>
                  <a:pt x="120690" y="104614"/>
                </a:lnTo>
                <a:lnTo>
                  <a:pt x="82650" y="104614"/>
                </a:lnTo>
                <a:lnTo>
                  <a:pt x="86754" y="61202"/>
                </a:lnTo>
                <a:lnTo>
                  <a:pt x="208342" y="61202"/>
                </a:lnTo>
                <a:lnTo>
                  <a:pt x="212478" y="57055"/>
                </a:lnTo>
                <a:lnTo>
                  <a:pt x="212478" y="4125"/>
                </a:lnTo>
                <a:lnTo>
                  <a:pt x="20834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9" name="Google Shape;599;p30"/>
          <p:cNvSpPr/>
          <p:nvPr/>
        </p:nvSpPr>
        <p:spPr>
          <a:xfrm>
            <a:off x="11021821" y="6510513"/>
            <a:ext cx="69463" cy="70291"/>
          </a:xfrm>
          <a:prstGeom prst="rect">
            <a:avLst/>
          </a:prstGeom>
          <a:blipFill rotWithShape="1">
            <a:blip r:embed="rId7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0" name="Google Shape;600;p30"/>
          <p:cNvSpPr/>
          <p:nvPr/>
        </p:nvSpPr>
        <p:spPr>
          <a:xfrm>
            <a:off x="11121951" y="6283923"/>
            <a:ext cx="224790" cy="300355"/>
          </a:xfrm>
          <a:custGeom>
            <a:rect b="b" l="l" r="r" t="t"/>
            <a:pathLst>
              <a:path extrusionOk="0" h="300354" w="224790">
                <a:moveTo>
                  <a:pt x="51303" y="196491"/>
                </a:moveTo>
                <a:lnTo>
                  <a:pt x="11940" y="210056"/>
                </a:lnTo>
                <a:lnTo>
                  <a:pt x="0" y="223781"/>
                </a:lnTo>
                <a:lnTo>
                  <a:pt x="1574" y="231563"/>
                </a:lnTo>
                <a:lnTo>
                  <a:pt x="18336" y="261411"/>
                </a:lnTo>
                <a:lnTo>
                  <a:pt x="43191" y="282729"/>
                </a:lnTo>
                <a:lnTo>
                  <a:pt x="76185" y="295518"/>
                </a:lnTo>
                <a:lnTo>
                  <a:pt x="117361" y="299781"/>
                </a:lnTo>
                <a:lnTo>
                  <a:pt x="140866" y="298000"/>
                </a:lnTo>
                <a:lnTo>
                  <a:pt x="180111" y="283741"/>
                </a:lnTo>
                <a:lnTo>
                  <a:pt x="208410" y="256143"/>
                </a:lnTo>
                <a:lnTo>
                  <a:pt x="217661" y="238181"/>
                </a:lnTo>
                <a:lnTo>
                  <a:pt x="115706" y="238181"/>
                </a:lnTo>
                <a:lnTo>
                  <a:pt x="97069" y="236385"/>
                </a:lnTo>
                <a:lnTo>
                  <a:pt x="82889" y="230945"/>
                </a:lnTo>
                <a:lnTo>
                  <a:pt x="72508" y="221783"/>
                </a:lnTo>
                <a:lnTo>
                  <a:pt x="65268" y="208820"/>
                </a:lnTo>
                <a:lnTo>
                  <a:pt x="61436" y="201503"/>
                </a:lnTo>
                <a:lnTo>
                  <a:pt x="56988" y="197445"/>
                </a:lnTo>
                <a:lnTo>
                  <a:pt x="51303" y="196491"/>
                </a:lnTo>
                <a:close/>
              </a:path>
              <a:path extrusionOk="0" h="300354" w="224790">
                <a:moveTo>
                  <a:pt x="208342" y="0"/>
                </a:moveTo>
                <a:lnTo>
                  <a:pt x="50797" y="0"/>
                </a:lnTo>
                <a:lnTo>
                  <a:pt x="38967" y="1187"/>
                </a:lnTo>
                <a:lnTo>
                  <a:pt x="30981" y="5163"/>
                </a:lnTo>
                <a:lnTo>
                  <a:pt x="26183" y="12549"/>
                </a:lnTo>
                <a:lnTo>
                  <a:pt x="23918" y="23967"/>
                </a:lnTo>
                <a:lnTo>
                  <a:pt x="11500" y="144728"/>
                </a:lnTo>
                <a:lnTo>
                  <a:pt x="11658" y="153516"/>
                </a:lnTo>
                <a:lnTo>
                  <a:pt x="14296" y="159557"/>
                </a:lnTo>
                <a:lnTo>
                  <a:pt x="19878" y="163043"/>
                </a:lnTo>
                <a:lnTo>
                  <a:pt x="28871" y="164162"/>
                </a:lnTo>
                <a:lnTo>
                  <a:pt x="115308" y="164162"/>
                </a:lnTo>
                <a:lnTo>
                  <a:pt x="131151" y="166571"/>
                </a:lnTo>
                <a:lnTo>
                  <a:pt x="143423" y="173514"/>
                </a:lnTo>
                <a:lnTo>
                  <a:pt x="151351" y="184566"/>
                </a:lnTo>
                <a:lnTo>
                  <a:pt x="154166" y="199302"/>
                </a:lnTo>
                <a:lnTo>
                  <a:pt x="151415" y="216019"/>
                </a:lnTo>
                <a:lnTo>
                  <a:pt x="143626" y="228201"/>
                </a:lnTo>
                <a:lnTo>
                  <a:pt x="131491" y="235653"/>
                </a:lnTo>
                <a:lnTo>
                  <a:pt x="115706" y="238181"/>
                </a:lnTo>
                <a:lnTo>
                  <a:pt x="217661" y="238181"/>
                </a:lnTo>
                <a:lnTo>
                  <a:pt x="222684" y="220784"/>
                </a:lnTo>
                <a:lnTo>
                  <a:pt x="224382" y="201503"/>
                </a:lnTo>
                <a:lnTo>
                  <a:pt x="224301" y="198486"/>
                </a:lnTo>
                <a:lnTo>
                  <a:pt x="209802" y="145833"/>
                </a:lnTo>
                <a:lnTo>
                  <a:pt x="165735" y="111384"/>
                </a:lnTo>
                <a:lnTo>
                  <a:pt x="120690" y="104614"/>
                </a:lnTo>
                <a:lnTo>
                  <a:pt x="82650" y="104614"/>
                </a:lnTo>
                <a:lnTo>
                  <a:pt x="86754" y="61202"/>
                </a:lnTo>
                <a:lnTo>
                  <a:pt x="208342" y="61202"/>
                </a:lnTo>
                <a:lnTo>
                  <a:pt x="212478" y="57055"/>
                </a:lnTo>
                <a:lnTo>
                  <a:pt x="212478" y="4125"/>
                </a:lnTo>
                <a:lnTo>
                  <a:pt x="20834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1" name="Google Shape;601;p30"/>
          <p:cNvSpPr/>
          <p:nvPr/>
        </p:nvSpPr>
        <p:spPr>
          <a:xfrm>
            <a:off x="11365968" y="6283923"/>
            <a:ext cx="250190" cy="294005"/>
          </a:xfrm>
          <a:custGeom>
            <a:rect b="b" l="l" r="r" t="t"/>
            <a:pathLst>
              <a:path extrusionOk="0" h="294004" w="250190">
                <a:moveTo>
                  <a:pt x="209637" y="231961"/>
                </a:moveTo>
                <a:lnTo>
                  <a:pt x="146770" y="231961"/>
                </a:lnTo>
                <a:lnTo>
                  <a:pt x="146770" y="289446"/>
                </a:lnTo>
                <a:lnTo>
                  <a:pt x="150916" y="293582"/>
                </a:lnTo>
                <a:lnTo>
                  <a:pt x="205491" y="293582"/>
                </a:lnTo>
                <a:lnTo>
                  <a:pt x="209637" y="289446"/>
                </a:lnTo>
                <a:lnTo>
                  <a:pt x="209637" y="231961"/>
                </a:lnTo>
                <a:close/>
              </a:path>
              <a:path extrusionOk="0" h="294004" w="250190">
                <a:moveTo>
                  <a:pt x="205491" y="0"/>
                </a:moveTo>
                <a:lnTo>
                  <a:pt x="162099" y="0"/>
                </a:lnTo>
                <a:lnTo>
                  <a:pt x="154497" y="534"/>
                </a:lnTo>
                <a:lnTo>
                  <a:pt x="148485" y="2424"/>
                </a:lnTo>
                <a:lnTo>
                  <a:pt x="143175" y="6096"/>
                </a:lnTo>
                <a:lnTo>
                  <a:pt x="137681" y="11978"/>
                </a:lnTo>
                <a:lnTo>
                  <a:pt x="7005" y="172424"/>
                </a:lnTo>
                <a:lnTo>
                  <a:pt x="816" y="179460"/>
                </a:lnTo>
                <a:lnTo>
                  <a:pt x="0" y="182758"/>
                </a:lnTo>
                <a:lnTo>
                  <a:pt x="0" y="227846"/>
                </a:lnTo>
                <a:lnTo>
                  <a:pt x="4115" y="231961"/>
                </a:lnTo>
                <a:lnTo>
                  <a:pt x="245594" y="231961"/>
                </a:lnTo>
                <a:lnTo>
                  <a:pt x="249730" y="227846"/>
                </a:lnTo>
                <a:lnTo>
                  <a:pt x="249730" y="179041"/>
                </a:lnTo>
                <a:lnTo>
                  <a:pt x="245594" y="174916"/>
                </a:lnTo>
                <a:lnTo>
                  <a:pt x="75222" y="174916"/>
                </a:lnTo>
                <a:lnTo>
                  <a:pt x="146770" y="87662"/>
                </a:lnTo>
                <a:lnTo>
                  <a:pt x="209637" y="87662"/>
                </a:lnTo>
                <a:lnTo>
                  <a:pt x="209637" y="4115"/>
                </a:lnTo>
                <a:lnTo>
                  <a:pt x="205491" y="0"/>
                </a:lnTo>
                <a:close/>
              </a:path>
              <a:path extrusionOk="0" h="294004" w="250190">
                <a:moveTo>
                  <a:pt x="209637" y="87662"/>
                </a:moveTo>
                <a:lnTo>
                  <a:pt x="146770" y="87662"/>
                </a:lnTo>
                <a:lnTo>
                  <a:pt x="146770" y="174916"/>
                </a:lnTo>
                <a:lnTo>
                  <a:pt x="209637" y="174916"/>
                </a:lnTo>
                <a:lnTo>
                  <a:pt x="209637" y="87662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2" name="Google Shape;602;p30"/>
          <p:cNvSpPr/>
          <p:nvPr/>
        </p:nvSpPr>
        <p:spPr>
          <a:xfrm>
            <a:off x="11638684" y="6283923"/>
            <a:ext cx="224790" cy="300355"/>
          </a:xfrm>
          <a:custGeom>
            <a:rect b="b" l="l" r="r" t="t"/>
            <a:pathLst>
              <a:path extrusionOk="0" h="300354" w="224790">
                <a:moveTo>
                  <a:pt x="51275" y="196491"/>
                </a:moveTo>
                <a:lnTo>
                  <a:pt x="11913" y="210056"/>
                </a:lnTo>
                <a:lnTo>
                  <a:pt x="0" y="223781"/>
                </a:lnTo>
                <a:lnTo>
                  <a:pt x="1578" y="231563"/>
                </a:lnTo>
                <a:lnTo>
                  <a:pt x="18335" y="261411"/>
                </a:lnTo>
                <a:lnTo>
                  <a:pt x="43187" y="282729"/>
                </a:lnTo>
                <a:lnTo>
                  <a:pt x="76171" y="295518"/>
                </a:lnTo>
                <a:lnTo>
                  <a:pt x="117324" y="299781"/>
                </a:lnTo>
                <a:lnTo>
                  <a:pt x="140836" y="298000"/>
                </a:lnTo>
                <a:lnTo>
                  <a:pt x="180098" y="283741"/>
                </a:lnTo>
                <a:lnTo>
                  <a:pt x="208402" y="256143"/>
                </a:lnTo>
                <a:lnTo>
                  <a:pt x="217655" y="238181"/>
                </a:lnTo>
                <a:lnTo>
                  <a:pt x="115711" y="238181"/>
                </a:lnTo>
                <a:lnTo>
                  <a:pt x="97056" y="236385"/>
                </a:lnTo>
                <a:lnTo>
                  <a:pt x="82867" y="230945"/>
                </a:lnTo>
                <a:lnTo>
                  <a:pt x="72482" y="221783"/>
                </a:lnTo>
                <a:lnTo>
                  <a:pt x="65241" y="208820"/>
                </a:lnTo>
                <a:lnTo>
                  <a:pt x="61418" y="201503"/>
                </a:lnTo>
                <a:lnTo>
                  <a:pt x="56968" y="197445"/>
                </a:lnTo>
                <a:lnTo>
                  <a:pt x="51275" y="196491"/>
                </a:lnTo>
                <a:close/>
              </a:path>
              <a:path extrusionOk="0" h="300354" w="224790">
                <a:moveTo>
                  <a:pt x="208305" y="0"/>
                </a:moveTo>
                <a:lnTo>
                  <a:pt x="50802" y="0"/>
                </a:lnTo>
                <a:lnTo>
                  <a:pt x="38958" y="1187"/>
                </a:lnTo>
                <a:lnTo>
                  <a:pt x="30970" y="5163"/>
                </a:lnTo>
                <a:lnTo>
                  <a:pt x="26171" y="12549"/>
                </a:lnTo>
                <a:lnTo>
                  <a:pt x="23892" y="23967"/>
                </a:lnTo>
                <a:lnTo>
                  <a:pt x="11473" y="144728"/>
                </a:lnTo>
                <a:lnTo>
                  <a:pt x="11639" y="153516"/>
                </a:lnTo>
                <a:lnTo>
                  <a:pt x="14273" y="159557"/>
                </a:lnTo>
                <a:lnTo>
                  <a:pt x="19850" y="163043"/>
                </a:lnTo>
                <a:lnTo>
                  <a:pt x="28845" y="164162"/>
                </a:lnTo>
                <a:lnTo>
                  <a:pt x="115313" y="164162"/>
                </a:lnTo>
                <a:lnTo>
                  <a:pt x="131143" y="166571"/>
                </a:lnTo>
                <a:lnTo>
                  <a:pt x="143416" y="173514"/>
                </a:lnTo>
                <a:lnTo>
                  <a:pt x="151352" y="184566"/>
                </a:lnTo>
                <a:lnTo>
                  <a:pt x="154171" y="199302"/>
                </a:lnTo>
                <a:lnTo>
                  <a:pt x="151420" y="216019"/>
                </a:lnTo>
                <a:lnTo>
                  <a:pt x="143630" y="228201"/>
                </a:lnTo>
                <a:lnTo>
                  <a:pt x="131496" y="235653"/>
                </a:lnTo>
                <a:lnTo>
                  <a:pt x="115711" y="238181"/>
                </a:lnTo>
                <a:lnTo>
                  <a:pt x="217655" y="238181"/>
                </a:lnTo>
                <a:lnTo>
                  <a:pt x="222685" y="220784"/>
                </a:lnTo>
                <a:lnTo>
                  <a:pt x="224387" y="201503"/>
                </a:lnTo>
                <a:lnTo>
                  <a:pt x="224306" y="198486"/>
                </a:lnTo>
                <a:lnTo>
                  <a:pt x="209806" y="145833"/>
                </a:lnTo>
                <a:lnTo>
                  <a:pt x="165736" y="111384"/>
                </a:lnTo>
                <a:lnTo>
                  <a:pt x="120664" y="104614"/>
                </a:lnTo>
                <a:lnTo>
                  <a:pt x="82623" y="104614"/>
                </a:lnTo>
                <a:lnTo>
                  <a:pt x="86759" y="61202"/>
                </a:lnTo>
                <a:lnTo>
                  <a:pt x="208305" y="61202"/>
                </a:lnTo>
                <a:lnTo>
                  <a:pt x="212483" y="57055"/>
                </a:lnTo>
                <a:lnTo>
                  <a:pt x="212483" y="4125"/>
                </a:lnTo>
                <a:lnTo>
                  <a:pt x="20830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3" name="Google Shape;603;p30"/>
          <p:cNvSpPr/>
          <p:nvPr/>
        </p:nvSpPr>
        <p:spPr>
          <a:xfrm>
            <a:off x="9608252" y="7786967"/>
            <a:ext cx="232410" cy="304800"/>
          </a:xfrm>
          <a:custGeom>
            <a:rect b="b" l="l" r="r" t="t"/>
            <a:pathLst>
              <a:path extrusionOk="0" h="304800" w="232409">
                <a:moveTo>
                  <a:pt x="115294" y="0"/>
                </a:moveTo>
                <a:lnTo>
                  <a:pt x="70972" y="5800"/>
                </a:lnTo>
                <a:lnTo>
                  <a:pt x="37688" y="22606"/>
                </a:lnTo>
                <a:lnTo>
                  <a:pt x="16755" y="49527"/>
                </a:lnTo>
                <a:lnTo>
                  <a:pt x="9486" y="85672"/>
                </a:lnTo>
                <a:lnTo>
                  <a:pt x="11568" y="106813"/>
                </a:lnTo>
                <a:lnTo>
                  <a:pt x="17818" y="125185"/>
                </a:lnTo>
                <a:lnTo>
                  <a:pt x="28242" y="140779"/>
                </a:lnTo>
                <a:lnTo>
                  <a:pt x="42846" y="153586"/>
                </a:lnTo>
                <a:lnTo>
                  <a:pt x="24158" y="167419"/>
                </a:lnTo>
                <a:lnTo>
                  <a:pt x="10762" y="183563"/>
                </a:lnTo>
                <a:lnTo>
                  <a:pt x="2697" y="202014"/>
                </a:lnTo>
                <a:lnTo>
                  <a:pt x="0" y="222768"/>
                </a:lnTo>
                <a:lnTo>
                  <a:pt x="7184" y="258677"/>
                </a:lnTo>
                <a:lnTo>
                  <a:pt x="28767" y="284275"/>
                </a:lnTo>
                <a:lnTo>
                  <a:pt x="64790" y="299602"/>
                </a:lnTo>
                <a:lnTo>
                  <a:pt x="115294" y="304702"/>
                </a:lnTo>
                <a:lnTo>
                  <a:pt x="167036" y="298557"/>
                </a:lnTo>
                <a:lnTo>
                  <a:pt x="203360" y="280871"/>
                </a:lnTo>
                <a:lnTo>
                  <a:pt x="224778" y="252762"/>
                </a:lnTo>
                <a:lnTo>
                  <a:pt x="225690" y="247908"/>
                </a:lnTo>
                <a:lnTo>
                  <a:pt x="115734" y="247908"/>
                </a:lnTo>
                <a:lnTo>
                  <a:pt x="94652" y="245903"/>
                </a:lnTo>
                <a:lnTo>
                  <a:pt x="79582" y="239919"/>
                </a:lnTo>
                <a:lnTo>
                  <a:pt x="70534" y="230000"/>
                </a:lnTo>
                <a:lnTo>
                  <a:pt x="67516" y="216192"/>
                </a:lnTo>
                <a:lnTo>
                  <a:pt x="69296" y="203526"/>
                </a:lnTo>
                <a:lnTo>
                  <a:pt x="74632" y="192674"/>
                </a:lnTo>
                <a:lnTo>
                  <a:pt x="83460" y="183659"/>
                </a:lnTo>
                <a:lnTo>
                  <a:pt x="95955" y="176256"/>
                </a:lnTo>
                <a:lnTo>
                  <a:pt x="222339" y="176256"/>
                </a:lnTo>
                <a:lnTo>
                  <a:pt x="221011" y="173053"/>
                </a:lnTo>
                <a:lnTo>
                  <a:pt x="207508" y="156760"/>
                </a:lnTo>
                <a:lnTo>
                  <a:pt x="188591" y="143702"/>
                </a:lnTo>
                <a:lnTo>
                  <a:pt x="203180" y="130973"/>
                </a:lnTo>
                <a:lnTo>
                  <a:pt x="207859" y="124352"/>
                </a:lnTo>
                <a:lnTo>
                  <a:pt x="131755" y="124352"/>
                </a:lnTo>
                <a:lnTo>
                  <a:pt x="114467" y="119839"/>
                </a:lnTo>
                <a:lnTo>
                  <a:pt x="97677" y="114337"/>
                </a:lnTo>
                <a:lnTo>
                  <a:pt x="86018" y="107685"/>
                </a:lnTo>
                <a:lnTo>
                  <a:pt x="79219" y="98877"/>
                </a:lnTo>
                <a:lnTo>
                  <a:pt x="77013" y="86908"/>
                </a:lnTo>
                <a:lnTo>
                  <a:pt x="79476" y="73692"/>
                </a:lnTo>
                <a:lnTo>
                  <a:pt x="86842" y="64301"/>
                </a:lnTo>
                <a:lnTo>
                  <a:pt x="99073" y="58695"/>
                </a:lnTo>
                <a:lnTo>
                  <a:pt x="116132" y="56835"/>
                </a:lnTo>
                <a:lnTo>
                  <a:pt x="217156" y="56835"/>
                </a:lnTo>
                <a:lnTo>
                  <a:pt x="215060" y="46378"/>
                </a:lnTo>
                <a:lnTo>
                  <a:pt x="194706" y="21050"/>
                </a:lnTo>
                <a:lnTo>
                  <a:pt x="161307" y="5372"/>
                </a:lnTo>
                <a:lnTo>
                  <a:pt x="115294" y="0"/>
                </a:lnTo>
                <a:close/>
              </a:path>
              <a:path extrusionOk="0" h="304800" w="232409">
                <a:moveTo>
                  <a:pt x="222339" y="176256"/>
                </a:moveTo>
                <a:lnTo>
                  <a:pt x="95955" y="176256"/>
                </a:lnTo>
                <a:lnTo>
                  <a:pt x="101919" y="177744"/>
                </a:lnTo>
                <a:lnTo>
                  <a:pt x="122310" y="182423"/>
                </a:lnTo>
                <a:lnTo>
                  <a:pt x="127263" y="183659"/>
                </a:lnTo>
                <a:lnTo>
                  <a:pt x="160611" y="206782"/>
                </a:lnTo>
                <a:lnTo>
                  <a:pt x="161827" y="216192"/>
                </a:lnTo>
                <a:lnTo>
                  <a:pt x="159254" y="230000"/>
                </a:lnTo>
                <a:lnTo>
                  <a:pt x="151126" y="239919"/>
                </a:lnTo>
                <a:lnTo>
                  <a:pt x="136825" y="245903"/>
                </a:lnTo>
                <a:lnTo>
                  <a:pt x="115734" y="247908"/>
                </a:lnTo>
                <a:lnTo>
                  <a:pt x="225690" y="247908"/>
                </a:lnTo>
                <a:lnTo>
                  <a:pt x="231804" y="215354"/>
                </a:lnTo>
                <a:lnTo>
                  <a:pt x="229107" y="192583"/>
                </a:lnTo>
                <a:lnTo>
                  <a:pt x="222339" y="176256"/>
                </a:lnTo>
                <a:close/>
              </a:path>
              <a:path extrusionOk="0" h="304800" w="232409">
                <a:moveTo>
                  <a:pt x="217156" y="56835"/>
                </a:moveTo>
                <a:lnTo>
                  <a:pt x="116132" y="56835"/>
                </a:lnTo>
                <a:lnTo>
                  <a:pt x="133454" y="58751"/>
                </a:lnTo>
                <a:lnTo>
                  <a:pt x="146253" y="64450"/>
                </a:lnTo>
                <a:lnTo>
                  <a:pt x="154185" y="73860"/>
                </a:lnTo>
                <a:lnTo>
                  <a:pt x="156906" y="86908"/>
                </a:lnTo>
                <a:lnTo>
                  <a:pt x="155352" y="98716"/>
                </a:lnTo>
                <a:lnTo>
                  <a:pt x="150668" y="108873"/>
                </a:lnTo>
                <a:lnTo>
                  <a:pt x="142814" y="117409"/>
                </a:lnTo>
                <a:lnTo>
                  <a:pt x="131755" y="124352"/>
                </a:lnTo>
                <a:lnTo>
                  <a:pt x="207859" y="124352"/>
                </a:lnTo>
                <a:lnTo>
                  <a:pt x="213602" y="116225"/>
                </a:lnTo>
                <a:lnTo>
                  <a:pt x="219856" y="99465"/>
                </a:lnTo>
                <a:lnTo>
                  <a:pt x="221940" y="80699"/>
                </a:lnTo>
                <a:lnTo>
                  <a:pt x="217156" y="5683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4" name="Google Shape;604;p30"/>
          <p:cNvSpPr/>
          <p:nvPr/>
        </p:nvSpPr>
        <p:spPr>
          <a:xfrm>
            <a:off x="9869130" y="7793187"/>
            <a:ext cx="223520" cy="299085"/>
          </a:xfrm>
          <a:custGeom>
            <a:rect b="b" l="l" r="r" t="t"/>
            <a:pathLst>
              <a:path extrusionOk="0" h="299084" w="223520">
                <a:moveTo>
                  <a:pt x="51064" y="195637"/>
                </a:moveTo>
                <a:lnTo>
                  <a:pt x="11866" y="209145"/>
                </a:lnTo>
                <a:lnTo>
                  <a:pt x="0" y="222826"/>
                </a:lnTo>
                <a:lnTo>
                  <a:pt x="1573" y="230568"/>
                </a:lnTo>
                <a:lnTo>
                  <a:pt x="18264" y="260291"/>
                </a:lnTo>
                <a:lnTo>
                  <a:pt x="43012" y="281517"/>
                </a:lnTo>
                <a:lnTo>
                  <a:pt x="75856" y="294250"/>
                </a:lnTo>
                <a:lnTo>
                  <a:pt x="116837" y="298493"/>
                </a:lnTo>
                <a:lnTo>
                  <a:pt x="140248" y="296720"/>
                </a:lnTo>
                <a:lnTo>
                  <a:pt x="179331" y="282524"/>
                </a:lnTo>
                <a:lnTo>
                  <a:pt x="207525" y="255035"/>
                </a:lnTo>
                <a:lnTo>
                  <a:pt x="216735" y="237165"/>
                </a:lnTo>
                <a:lnTo>
                  <a:pt x="115224" y="237165"/>
                </a:lnTo>
                <a:lnTo>
                  <a:pt x="96644" y="235374"/>
                </a:lnTo>
                <a:lnTo>
                  <a:pt x="82512" y="229953"/>
                </a:lnTo>
                <a:lnTo>
                  <a:pt x="72171" y="220829"/>
                </a:lnTo>
                <a:lnTo>
                  <a:pt x="64964" y="207930"/>
                </a:lnTo>
                <a:lnTo>
                  <a:pt x="61163" y="200631"/>
                </a:lnTo>
                <a:lnTo>
                  <a:pt x="56734" y="196584"/>
                </a:lnTo>
                <a:lnTo>
                  <a:pt x="51064" y="195637"/>
                </a:lnTo>
                <a:close/>
              </a:path>
              <a:path extrusionOk="0" h="299084" w="223520">
                <a:moveTo>
                  <a:pt x="207431" y="0"/>
                </a:moveTo>
                <a:lnTo>
                  <a:pt x="50587" y="0"/>
                </a:lnTo>
                <a:lnTo>
                  <a:pt x="38797" y="1179"/>
                </a:lnTo>
                <a:lnTo>
                  <a:pt x="30846" y="5134"/>
                </a:lnTo>
                <a:lnTo>
                  <a:pt x="26069" y="12488"/>
                </a:lnTo>
                <a:lnTo>
                  <a:pt x="23803" y="23863"/>
                </a:lnTo>
                <a:lnTo>
                  <a:pt x="11426" y="144100"/>
                </a:lnTo>
                <a:lnTo>
                  <a:pt x="11594" y="152851"/>
                </a:lnTo>
                <a:lnTo>
                  <a:pt x="14217" y="158862"/>
                </a:lnTo>
                <a:lnTo>
                  <a:pt x="19769" y="162328"/>
                </a:lnTo>
                <a:lnTo>
                  <a:pt x="28724" y="163440"/>
                </a:lnTo>
                <a:lnTo>
                  <a:pt x="114826" y="163440"/>
                </a:lnTo>
                <a:lnTo>
                  <a:pt x="130586" y="165840"/>
                </a:lnTo>
                <a:lnTo>
                  <a:pt x="142806" y="172759"/>
                </a:lnTo>
                <a:lnTo>
                  <a:pt x="150709" y="183768"/>
                </a:lnTo>
                <a:lnTo>
                  <a:pt x="153516" y="198444"/>
                </a:lnTo>
                <a:lnTo>
                  <a:pt x="150777" y="215091"/>
                </a:lnTo>
                <a:lnTo>
                  <a:pt x="143021" y="227224"/>
                </a:lnTo>
                <a:lnTo>
                  <a:pt x="130939" y="234647"/>
                </a:lnTo>
                <a:lnTo>
                  <a:pt x="115224" y="237165"/>
                </a:lnTo>
                <a:lnTo>
                  <a:pt x="216735" y="237165"/>
                </a:lnTo>
                <a:lnTo>
                  <a:pt x="221746" y="219829"/>
                </a:lnTo>
                <a:lnTo>
                  <a:pt x="223441" y="200631"/>
                </a:lnTo>
                <a:lnTo>
                  <a:pt x="223360" y="197637"/>
                </a:lnTo>
                <a:lnTo>
                  <a:pt x="208925" y="145199"/>
                </a:lnTo>
                <a:lnTo>
                  <a:pt x="165038" y="110906"/>
                </a:lnTo>
                <a:lnTo>
                  <a:pt x="120156" y="104164"/>
                </a:lnTo>
                <a:lnTo>
                  <a:pt x="82272" y="104164"/>
                </a:lnTo>
                <a:lnTo>
                  <a:pt x="86387" y="60909"/>
                </a:lnTo>
                <a:lnTo>
                  <a:pt x="207431" y="60909"/>
                </a:lnTo>
                <a:lnTo>
                  <a:pt x="211577" y="56794"/>
                </a:lnTo>
                <a:lnTo>
                  <a:pt x="211577" y="4094"/>
                </a:lnTo>
                <a:lnTo>
                  <a:pt x="20743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5" name="Google Shape;605;p30"/>
          <p:cNvSpPr/>
          <p:nvPr/>
        </p:nvSpPr>
        <p:spPr>
          <a:xfrm>
            <a:off x="10121189" y="8018813"/>
            <a:ext cx="69160" cy="69976"/>
          </a:xfrm>
          <a:prstGeom prst="rect">
            <a:avLst/>
          </a:prstGeom>
          <a:blipFill rotWithShape="1">
            <a:blip r:embed="rId7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6" name="Google Shape;606;p30"/>
          <p:cNvSpPr/>
          <p:nvPr/>
        </p:nvSpPr>
        <p:spPr>
          <a:xfrm>
            <a:off x="10227489" y="7786977"/>
            <a:ext cx="217804" cy="299085"/>
          </a:xfrm>
          <a:custGeom>
            <a:rect b="b" l="l" r="r" t="t"/>
            <a:pathLst>
              <a:path extrusionOk="0" h="299084" w="217804">
                <a:moveTo>
                  <a:pt x="211410" y="61348"/>
                </a:moveTo>
                <a:lnTo>
                  <a:pt x="110750" y="61348"/>
                </a:lnTo>
                <a:lnTo>
                  <a:pt x="126147" y="64111"/>
                </a:lnTo>
                <a:lnTo>
                  <a:pt x="137957" y="71703"/>
                </a:lnTo>
                <a:lnTo>
                  <a:pt x="145525" y="83078"/>
                </a:lnTo>
                <a:lnTo>
                  <a:pt x="148194" y="97190"/>
                </a:lnTo>
                <a:lnTo>
                  <a:pt x="146876" y="107547"/>
                </a:lnTo>
                <a:lnTo>
                  <a:pt x="122280" y="138677"/>
                </a:lnTo>
                <a:lnTo>
                  <a:pt x="79055" y="158560"/>
                </a:lnTo>
                <a:lnTo>
                  <a:pt x="62918" y="165450"/>
                </a:lnTo>
                <a:lnTo>
                  <a:pt x="25915" y="188999"/>
                </a:lnTo>
                <a:lnTo>
                  <a:pt x="1618" y="231503"/>
                </a:lnTo>
                <a:lnTo>
                  <a:pt x="0" y="250348"/>
                </a:lnTo>
                <a:lnTo>
                  <a:pt x="0" y="294399"/>
                </a:lnTo>
                <a:lnTo>
                  <a:pt x="3696" y="298535"/>
                </a:lnTo>
                <a:lnTo>
                  <a:pt x="207501" y="298535"/>
                </a:lnTo>
                <a:lnTo>
                  <a:pt x="211627" y="294399"/>
                </a:lnTo>
                <a:lnTo>
                  <a:pt x="211627" y="242139"/>
                </a:lnTo>
                <a:lnTo>
                  <a:pt x="207501" y="238003"/>
                </a:lnTo>
                <a:lnTo>
                  <a:pt x="69568" y="238003"/>
                </a:lnTo>
                <a:lnTo>
                  <a:pt x="69568" y="229762"/>
                </a:lnTo>
                <a:lnTo>
                  <a:pt x="107420" y="212066"/>
                </a:lnTo>
                <a:lnTo>
                  <a:pt x="136475" y="199726"/>
                </a:lnTo>
                <a:lnTo>
                  <a:pt x="179714" y="175190"/>
                </a:lnTo>
                <a:lnTo>
                  <a:pt x="211517" y="133939"/>
                </a:lnTo>
                <a:lnTo>
                  <a:pt x="217396" y="94321"/>
                </a:lnTo>
                <a:lnTo>
                  <a:pt x="215628" y="75317"/>
                </a:lnTo>
                <a:lnTo>
                  <a:pt x="211410" y="61348"/>
                </a:lnTo>
                <a:close/>
              </a:path>
              <a:path extrusionOk="0" h="299084" w="217804">
                <a:moveTo>
                  <a:pt x="113190" y="0"/>
                </a:moveTo>
                <a:lnTo>
                  <a:pt x="75041" y="4325"/>
                </a:lnTo>
                <a:lnTo>
                  <a:pt x="19754" y="38926"/>
                </a:lnTo>
                <a:lnTo>
                  <a:pt x="752" y="76368"/>
                </a:lnTo>
                <a:lnTo>
                  <a:pt x="1875" y="82375"/>
                </a:lnTo>
                <a:lnTo>
                  <a:pt x="5858" y="87144"/>
                </a:lnTo>
                <a:lnTo>
                  <a:pt x="12743" y="90594"/>
                </a:lnTo>
                <a:lnTo>
                  <a:pt x="44469" y="102122"/>
                </a:lnTo>
                <a:lnTo>
                  <a:pt x="51802" y="103810"/>
                </a:lnTo>
                <a:lnTo>
                  <a:pt x="57167" y="102945"/>
                </a:lnTo>
                <a:lnTo>
                  <a:pt x="61528" y="98996"/>
                </a:lnTo>
                <a:lnTo>
                  <a:pt x="65851" y="91431"/>
                </a:lnTo>
                <a:lnTo>
                  <a:pt x="73558" y="78218"/>
                </a:lnTo>
                <a:lnTo>
                  <a:pt x="83659" y="68823"/>
                </a:lnTo>
                <a:lnTo>
                  <a:pt x="96081" y="63211"/>
                </a:lnTo>
                <a:lnTo>
                  <a:pt x="110750" y="61348"/>
                </a:lnTo>
                <a:lnTo>
                  <a:pt x="211410" y="61348"/>
                </a:lnTo>
                <a:lnTo>
                  <a:pt x="210345" y="57824"/>
                </a:lnTo>
                <a:lnTo>
                  <a:pt x="173941" y="15306"/>
                </a:lnTo>
                <a:lnTo>
                  <a:pt x="135813" y="1702"/>
                </a:lnTo>
                <a:lnTo>
                  <a:pt x="11319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7" name="Google Shape;607;p30"/>
          <p:cNvSpPr/>
          <p:nvPr/>
        </p:nvSpPr>
        <p:spPr>
          <a:xfrm>
            <a:off x="10464320" y="7793176"/>
            <a:ext cx="248920" cy="292735"/>
          </a:xfrm>
          <a:custGeom>
            <a:rect b="b" l="l" r="r" t="t"/>
            <a:pathLst>
              <a:path extrusionOk="0" h="292734" w="248920">
                <a:moveTo>
                  <a:pt x="208768" y="230966"/>
                </a:moveTo>
                <a:lnTo>
                  <a:pt x="146142" y="230966"/>
                </a:lnTo>
                <a:lnTo>
                  <a:pt x="146142" y="288190"/>
                </a:lnTo>
                <a:lnTo>
                  <a:pt x="150288" y="292326"/>
                </a:lnTo>
                <a:lnTo>
                  <a:pt x="204611" y="292326"/>
                </a:lnTo>
                <a:lnTo>
                  <a:pt x="208768" y="288190"/>
                </a:lnTo>
                <a:lnTo>
                  <a:pt x="208768" y="230966"/>
                </a:lnTo>
                <a:close/>
              </a:path>
              <a:path extrusionOk="0" h="292734" w="248920">
                <a:moveTo>
                  <a:pt x="204611" y="0"/>
                </a:moveTo>
                <a:lnTo>
                  <a:pt x="161398" y="0"/>
                </a:lnTo>
                <a:lnTo>
                  <a:pt x="153835" y="529"/>
                </a:lnTo>
                <a:lnTo>
                  <a:pt x="147859" y="2406"/>
                </a:lnTo>
                <a:lnTo>
                  <a:pt x="142574" y="6065"/>
                </a:lnTo>
                <a:lnTo>
                  <a:pt x="137084" y="11936"/>
                </a:lnTo>
                <a:lnTo>
                  <a:pt x="7005" y="171701"/>
                </a:lnTo>
                <a:lnTo>
                  <a:pt x="827" y="178696"/>
                </a:lnTo>
                <a:lnTo>
                  <a:pt x="0" y="181983"/>
                </a:lnTo>
                <a:lnTo>
                  <a:pt x="0" y="226872"/>
                </a:lnTo>
                <a:lnTo>
                  <a:pt x="4125" y="230966"/>
                </a:lnTo>
                <a:lnTo>
                  <a:pt x="244568" y="230966"/>
                </a:lnTo>
                <a:lnTo>
                  <a:pt x="248662" y="226872"/>
                </a:lnTo>
                <a:lnTo>
                  <a:pt x="248662" y="178256"/>
                </a:lnTo>
                <a:lnTo>
                  <a:pt x="244568" y="174172"/>
                </a:lnTo>
                <a:lnTo>
                  <a:pt x="74929" y="174172"/>
                </a:lnTo>
                <a:lnTo>
                  <a:pt x="146142" y="87274"/>
                </a:lnTo>
                <a:lnTo>
                  <a:pt x="208768" y="87274"/>
                </a:lnTo>
                <a:lnTo>
                  <a:pt x="208768" y="4094"/>
                </a:lnTo>
                <a:lnTo>
                  <a:pt x="204611" y="0"/>
                </a:lnTo>
                <a:close/>
              </a:path>
              <a:path extrusionOk="0" h="292734" w="248920">
                <a:moveTo>
                  <a:pt x="208768" y="87274"/>
                </a:moveTo>
                <a:lnTo>
                  <a:pt x="146142" y="87274"/>
                </a:lnTo>
                <a:lnTo>
                  <a:pt x="146142" y="174172"/>
                </a:lnTo>
                <a:lnTo>
                  <a:pt x="208768" y="174172"/>
                </a:lnTo>
                <a:lnTo>
                  <a:pt x="208768" y="8727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8" name="Google Shape;608;p30"/>
          <p:cNvSpPr/>
          <p:nvPr/>
        </p:nvSpPr>
        <p:spPr>
          <a:xfrm>
            <a:off x="10735955" y="7793187"/>
            <a:ext cx="223520" cy="299085"/>
          </a:xfrm>
          <a:custGeom>
            <a:rect b="b" l="l" r="r" t="t"/>
            <a:pathLst>
              <a:path extrusionOk="0" h="299084" w="223520">
                <a:moveTo>
                  <a:pt x="51082" y="195637"/>
                </a:moveTo>
                <a:lnTo>
                  <a:pt x="11843" y="209145"/>
                </a:lnTo>
                <a:lnTo>
                  <a:pt x="0" y="222826"/>
                </a:lnTo>
                <a:lnTo>
                  <a:pt x="1592" y="230568"/>
                </a:lnTo>
                <a:lnTo>
                  <a:pt x="18258" y="260291"/>
                </a:lnTo>
                <a:lnTo>
                  <a:pt x="42997" y="281517"/>
                </a:lnTo>
                <a:lnTo>
                  <a:pt x="75847" y="294250"/>
                </a:lnTo>
                <a:lnTo>
                  <a:pt x="116845" y="298493"/>
                </a:lnTo>
                <a:lnTo>
                  <a:pt x="140241" y="296720"/>
                </a:lnTo>
                <a:lnTo>
                  <a:pt x="179335" y="282524"/>
                </a:lnTo>
                <a:lnTo>
                  <a:pt x="207519" y="255035"/>
                </a:lnTo>
                <a:lnTo>
                  <a:pt x="216716" y="237165"/>
                </a:lnTo>
                <a:lnTo>
                  <a:pt x="115211" y="237165"/>
                </a:lnTo>
                <a:lnTo>
                  <a:pt x="96649" y="235374"/>
                </a:lnTo>
                <a:lnTo>
                  <a:pt x="82522" y="229953"/>
                </a:lnTo>
                <a:lnTo>
                  <a:pt x="72175" y="220829"/>
                </a:lnTo>
                <a:lnTo>
                  <a:pt x="64951" y="207930"/>
                </a:lnTo>
                <a:lnTo>
                  <a:pt x="61168" y="200631"/>
                </a:lnTo>
                <a:lnTo>
                  <a:pt x="56748" y="196584"/>
                </a:lnTo>
                <a:lnTo>
                  <a:pt x="51082" y="195637"/>
                </a:lnTo>
                <a:close/>
              </a:path>
              <a:path extrusionOk="0" h="299084" w="223520">
                <a:moveTo>
                  <a:pt x="207449" y="0"/>
                </a:moveTo>
                <a:lnTo>
                  <a:pt x="50564" y="0"/>
                </a:lnTo>
                <a:lnTo>
                  <a:pt x="38796" y="1179"/>
                </a:lnTo>
                <a:lnTo>
                  <a:pt x="30850" y="5134"/>
                </a:lnTo>
                <a:lnTo>
                  <a:pt x="26065" y="12488"/>
                </a:lnTo>
                <a:lnTo>
                  <a:pt x="23779" y="23863"/>
                </a:lnTo>
                <a:lnTo>
                  <a:pt x="11445" y="144100"/>
                </a:lnTo>
                <a:lnTo>
                  <a:pt x="11612" y="152851"/>
                </a:lnTo>
                <a:lnTo>
                  <a:pt x="14235" y="158862"/>
                </a:lnTo>
                <a:lnTo>
                  <a:pt x="19788" y="162328"/>
                </a:lnTo>
                <a:lnTo>
                  <a:pt x="28743" y="163440"/>
                </a:lnTo>
                <a:lnTo>
                  <a:pt x="114771" y="163440"/>
                </a:lnTo>
                <a:lnTo>
                  <a:pt x="130553" y="165840"/>
                </a:lnTo>
                <a:lnTo>
                  <a:pt x="142782" y="172759"/>
                </a:lnTo>
                <a:lnTo>
                  <a:pt x="150686" y="183768"/>
                </a:lnTo>
                <a:lnTo>
                  <a:pt x="153493" y="198444"/>
                </a:lnTo>
                <a:lnTo>
                  <a:pt x="150754" y="215091"/>
                </a:lnTo>
                <a:lnTo>
                  <a:pt x="142998" y="227224"/>
                </a:lnTo>
                <a:lnTo>
                  <a:pt x="130920" y="234647"/>
                </a:lnTo>
                <a:lnTo>
                  <a:pt x="115211" y="237165"/>
                </a:lnTo>
                <a:lnTo>
                  <a:pt x="216716" y="237165"/>
                </a:lnTo>
                <a:lnTo>
                  <a:pt x="221723" y="219829"/>
                </a:lnTo>
                <a:lnTo>
                  <a:pt x="223417" y="200631"/>
                </a:lnTo>
                <a:lnTo>
                  <a:pt x="223336" y="197637"/>
                </a:lnTo>
                <a:lnTo>
                  <a:pt x="208919" y="145199"/>
                </a:lnTo>
                <a:lnTo>
                  <a:pt x="165037" y="110906"/>
                </a:lnTo>
                <a:lnTo>
                  <a:pt x="120143" y="104164"/>
                </a:lnTo>
                <a:lnTo>
                  <a:pt x="82259" y="104164"/>
                </a:lnTo>
                <a:lnTo>
                  <a:pt x="86406" y="60909"/>
                </a:lnTo>
                <a:lnTo>
                  <a:pt x="207449" y="60909"/>
                </a:lnTo>
                <a:lnTo>
                  <a:pt x="211564" y="56794"/>
                </a:lnTo>
                <a:lnTo>
                  <a:pt x="211564" y="4094"/>
                </a:lnTo>
                <a:lnTo>
                  <a:pt x="207449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9" name="Google Shape;609;p30"/>
          <p:cNvSpPr/>
          <p:nvPr/>
        </p:nvSpPr>
        <p:spPr>
          <a:xfrm>
            <a:off x="10987958" y="8018813"/>
            <a:ext cx="69202" cy="69976"/>
          </a:xfrm>
          <a:prstGeom prst="rect">
            <a:avLst/>
          </a:prstGeom>
          <a:blipFill rotWithShape="1">
            <a:blip r:embed="rId8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0" name="Google Shape;610;p30"/>
          <p:cNvSpPr/>
          <p:nvPr/>
        </p:nvSpPr>
        <p:spPr>
          <a:xfrm>
            <a:off x="11089347" y="7786967"/>
            <a:ext cx="232410" cy="304800"/>
          </a:xfrm>
          <a:custGeom>
            <a:rect b="b" l="l" r="r" t="t"/>
            <a:pathLst>
              <a:path extrusionOk="0" h="304800" w="232409">
                <a:moveTo>
                  <a:pt x="115273" y="0"/>
                </a:moveTo>
                <a:lnTo>
                  <a:pt x="70945" y="5800"/>
                </a:lnTo>
                <a:lnTo>
                  <a:pt x="37658" y="22606"/>
                </a:lnTo>
                <a:lnTo>
                  <a:pt x="16724" y="49527"/>
                </a:lnTo>
                <a:lnTo>
                  <a:pt x="9455" y="85672"/>
                </a:lnTo>
                <a:lnTo>
                  <a:pt x="11542" y="106813"/>
                </a:lnTo>
                <a:lnTo>
                  <a:pt x="17799" y="125185"/>
                </a:lnTo>
                <a:lnTo>
                  <a:pt x="28215" y="140779"/>
                </a:lnTo>
                <a:lnTo>
                  <a:pt x="42784" y="153586"/>
                </a:lnTo>
                <a:lnTo>
                  <a:pt x="24132" y="167419"/>
                </a:lnTo>
                <a:lnTo>
                  <a:pt x="10754" y="183563"/>
                </a:lnTo>
                <a:lnTo>
                  <a:pt x="2696" y="202014"/>
                </a:lnTo>
                <a:lnTo>
                  <a:pt x="0" y="222768"/>
                </a:lnTo>
                <a:lnTo>
                  <a:pt x="7185" y="258677"/>
                </a:lnTo>
                <a:lnTo>
                  <a:pt x="28768" y="284275"/>
                </a:lnTo>
                <a:lnTo>
                  <a:pt x="64785" y="299602"/>
                </a:lnTo>
                <a:lnTo>
                  <a:pt x="115273" y="304702"/>
                </a:lnTo>
                <a:lnTo>
                  <a:pt x="167007" y="298557"/>
                </a:lnTo>
                <a:lnTo>
                  <a:pt x="203343" y="280871"/>
                </a:lnTo>
                <a:lnTo>
                  <a:pt x="224779" y="252762"/>
                </a:lnTo>
                <a:lnTo>
                  <a:pt x="225692" y="247908"/>
                </a:lnTo>
                <a:lnTo>
                  <a:pt x="115671" y="247908"/>
                </a:lnTo>
                <a:lnTo>
                  <a:pt x="94601" y="245903"/>
                </a:lnTo>
                <a:lnTo>
                  <a:pt x="79556" y="239919"/>
                </a:lnTo>
                <a:lnTo>
                  <a:pt x="70533" y="230000"/>
                </a:lnTo>
                <a:lnTo>
                  <a:pt x="67526" y="216192"/>
                </a:lnTo>
                <a:lnTo>
                  <a:pt x="69300" y="203526"/>
                </a:lnTo>
                <a:lnTo>
                  <a:pt x="74622" y="192674"/>
                </a:lnTo>
                <a:lnTo>
                  <a:pt x="83435" y="183659"/>
                </a:lnTo>
                <a:lnTo>
                  <a:pt x="95923" y="176256"/>
                </a:lnTo>
                <a:lnTo>
                  <a:pt x="222331" y="176256"/>
                </a:lnTo>
                <a:lnTo>
                  <a:pt x="221001" y="173053"/>
                </a:lnTo>
                <a:lnTo>
                  <a:pt x="207483" y="156760"/>
                </a:lnTo>
                <a:lnTo>
                  <a:pt x="188559" y="143702"/>
                </a:lnTo>
                <a:lnTo>
                  <a:pt x="203163" y="130973"/>
                </a:lnTo>
                <a:lnTo>
                  <a:pt x="207843" y="124352"/>
                </a:lnTo>
                <a:lnTo>
                  <a:pt x="131765" y="124352"/>
                </a:lnTo>
                <a:lnTo>
                  <a:pt x="114467" y="119839"/>
                </a:lnTo>
                <a:lnTo>
                  <a:pt x="97659" y="114337"/>
                </a:lnTo>
                <a:lnTo>
                  <a:pt x="85990" y="107685"/>
                </a:lnTo>
                <a:lnTo>
                  <a:pt x="79188" y="98877"/>
                </a:lnTo>
                <a:lnTo>
                  <a:pt x="76981" y="86908"/>
                </a:lnTo>
                <a:lnTo>
                  <a:pt x="79445" y="73692"/>
                </a:lnTo>
                <a:lnTo>
                  <a:pt x="86807" y="64301"/>
                </a:lnTo>
                <a:lnTo>
                  <a:pt x="99029" y="58695"/>
                </a:lnTo>
                <a:lnTo>
                  <a:pt x="116069" y="56835"/>
                </a:lnTo>
                <a:lnTo>
                  <a:pt x="217139" y="56835"/>
                </a:lnTo>
                <a:lnTo>
                  <a:pt x="215044" y="46378"/>
                </a:lnTo>
                <a:lnTo>
                  <a:pt x="194696" y="21050"/>
                </a:lnTo>
                <a:lnTo>
                  <a:pt x="161299" y="5372"/>
                </a:lnTo>
                <a:lnTo>
                  <a:pt x="115273" y="0"/>
                </a:lnTo>
                <a:close/>
              </a:path>
              <a:path extrusionOk="0" h="304800" w="232409">
                <a:moveTo>
                  <a:pt x="222331" y="176256"/>
                </a:moveTo>
                <a:lnTo>
                  <a:pt x="95923" y="176256"/>
                </a:lnTo>
                <a:lnTo>
                  <a:pt x="101894" y="177744"/>
                </a:lnTo>
                <a:lnTo>
                  <a:pt x="122278" y="182423"/>
                </a:lnTo>
                <a:lnTo>
                  <a:pt x="127200" y="183659"/>
                </a:lnTo>
                <a:lnTo>
                  <a:pt x="160582" y="206782"/>
                </a:lnTo>
                <a:lnTo>
                  <a:pt x="161806" y="216192"/>
                </a:lnTo>
                <a:lnTo>
                  <a:pt x="159231" y="230000"/>
                </a:lnTo>
                <a:lnTo>
                  <a:pt x="151096" y="239919"/>
                </a:lnTo>
                <a:lnTo>
                  <a:pt x="136781" y="245903"/>
                </a:lnTo>
                <a:lnTo>
                  <a:pt x="115671" y="247908"/>
                </a:lnTo>
                <a:lnTo>
                  <a:pt x="225692" y="247908"/>
                </a:lnTo>
                <a:lnTo>
                  <a:pt x="231814" y="215354"/>
                </a:lnTo>
                <a:lnTo>
                  <a:pt x="229111" y="192583"/>
                </a:lnTo>
                <a:lnTo>
                  <a:pt x="222331" y="176256"/>
                </a:lnTo>
                <a:close/>
              </a:path>
              <a:path extrusionOk="0" h="304800" w="232409">
                <a:moveTo>
                  <a:pt x="217139" y="56835"/>
                </a:moveTo>
                <a:lnTo>
                  <a:pt x="116069" y="56835"/>
                </a:lnTo>
                <a:lnTo>
                  <a:pt x="133393" y="58751"/>
                </a:lnTo>
                <a:lnTo>
                  <a:pt x="146195" y="64450"/>
                </a:lnTo>
                <a:lnTo>
                  <a:pt x="154131" y="73860"/>
                </a:lnTo>
                <a:lnTo>
                  <a:pt x="156853" y="86908"/>
                </a:lnTo>
                <a:lnTo>
                  <a:pt x="155304" y="98716"/>
                </a:lnTo>
                <a:lnTo>
                  <a:pt x="150631" y="108873"/>
                </a:lnTo>
                <a:lnTo>
                  <a:pt x="142797" y="117409"/>
                </a:lnTo>
                <a:lnTo>
                  <a:pt x="131765" y="124352"/>
                </a:lnTo>
                <a:lnTo>
                  <a:pt x="207843" y="124352"/>
                </a:lnTo>
                <a:lnTo>
                  <a:pt x="213587" y="116225"/>
                </a:lnTo>
                <a:lnTo>
                  <a:pt x="219837" y="99465"/>
                </a:lnTo>
                <a:lnTo>
                  <a:pt x="221919" y="80699"/>
                </a:lnTo>
                <a:lnTo>
                  <a:pt x="217139" y="5683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1" name="Google Shape;611;p30"/>
          <p:cNvSpPr/>
          <p:nvPr/>
        </p:nvSpPr>
        <p:spPr>
          <a:xfrm>
            <a:off x="11351707" y="7786967"/>
            <a:ext cx="232410" cy="304800"/>
          </a:xfrm>
          <a:custGeom>
            <a:rect b="b" l="l" r="r" t="t"/>
            <a:pathLst>
              <a:path extrusionOk="0" h="304800" w="232409">
                <a:moveTo>
                  <a:pt x="115305" y="0"/>
                </a:moveTo>
                <a:lnTo>
                  <a:pt x="70963" y="5800"/>
                </a:lnTo>
                <a:lnTo>
                  <a:pt x="37678" y="22606"/>
                </a:lnTo>
                <a:lnTo>
                  <a:pt x="16751" y="49527"/>
                </a:lnTo>
                <a:lnTo>
                  <a:pt x="9486" y="85672"/>
                </a:lnTo>
                <a:lnTo>
                  <a:pt x="11569" y="106813"/>
                </a:lnTo>
                <a:lnTo>
                  <a:pt x="17818" y="125185"/>
                </a:lnTo>
                <a:lnTo>
                  <a:pt x="28234" y="140779"/>
                </a:lnTo>
                <a:lnTo>
                  <a:pt x="42815" y="153586"/>
                </a:lnTo>
                <a:lnTo>
                  <a:pt x="24132" y="167419"/>
                </a:lnTo>
                <a:lnTo>
                  <a:pt x="10747" y="183563"/>
                </a:lnTo>
                <a:lnTo>
                  <a:pt x="2692" y="202014"/>
                </a:lnTo>
                <a:lnTo>
                  <a:pt x="0" y="222768"/>
                </a:lnTo>
                <a:lnTo>
                  <a:pt x="7186" y="258677"/>
                </a:lnTo>
                <a:lnTo>
                  <a:pt x="28772" y="284275"/>
                </a:lnTo>
                <a:lnTo>
                  <a:pt x="64798" y="299602"/>
                </a:lnTo>
                <a:lnTo>
                  <a:pt x="115305" y="304702"/>
                </a:lnTo>
                <a:lnTo>
                  <a:pt x="167038" y="298557"/>
                </a:lnTo>
                <a:lnTo>
                  <a:pt x="203374" y="280871"/>
                </a:lnTo>
                <a:lnTo>
                  <a:pt x="224811" y="252762"/>
                </a:lnTo>
                <a:lnTo>
                  <a:pt x="225724" y="247908"/>
                </a:lnTo>
                <a:lnTo>
                  <a:pt x="115703" y="247908"/>
                </a:lnTo>
                <a:lnTo>
                  <a:pt x="94627" y="245903"/>
                </a:lnTo>
                <a:lnTo>
                  <a:pt x="79572" y="239919"/>
                </a:lnTo>
                <a:lnTo>
                  <a:pt x="70538" y="230000"/>
                </a:lnTo>
                <a:lnTo>
                  <a:pt x="67526" y="216192"/>
                </a:lnTo>
                <a:lnTo>
                  <a:pt x="69305" y="203526"/>
                </a:lnTo>
                <a:lnTo>
                  <a:pt x="74637" y="192674"/>
                </a:lnTo>
                <a:lnTo>
                  <a:pt x="83453" y="183659"/>
                </a:lnTo>
                <a:lnTo>
                  <a:pt x="95923" y="176256"/>
                </a:lnTo>
                <a:lnTo>
                  <a:pt x="222363" y="176256"/>
                </a:lnTo>
                <a:lnTo>
                  <a:pt x="221033" y="173053"/>
                </a:lnTo>
                <a:lnTo>
                  <a:pt x="207519" y="156760"/>
                </a:lnTo>
                <a:lnTo>
                  <a:pt x="188601" y="143702"/>
                </a:lnTo>
                <a:lnTo>
                  <a:pt x="203181" y="130973"/>
                </a:lnTo>
                <a:lnTo>
                  <a:pt x="207855" y="124352"/>
                </a:lnTo>
                <a:lnTo>
                  <a:pt x="131765" y="124352"/>
                </a:lnTo>
                <a:lnTo>
                  <a:pt x="114467" y="119839"/>
                </a:lnTo>
                <a:lnTo>
                  <a:pt x="97684" y="114337"/>
                </a:lnTo>
                <a:lnTo>
                  <a:pt x="86027" y="107685"/>
                </a:lnTo>
                <a:lnTo>
                  <a:pt x="79230" y="98877"/>
                </a:lnTo>
                <a:lnTo>
                  <a:pt x="77023" y="86908"/>
                </a:lnTo>
                <a:lnTo>
                  <a:pt x="79481" y="73692"/>
                </a:lnTo>
                <a:lnTo>
                  <a:pt x="86833" y="64301"/>
                </a:lnTo>
                <a:lnTo>
                  <a:pt x="99053" y="58695"/>
                </a:lnTo>
                <a:lnTo>
                  <a:pt x="116111" y="56835"/>
                </a:lnTo>
                <a:lnTo>
                  <a:pt x="217139" y="56835"/>
                </a:lnTo>
                <a:lnTo>
                  <a:pt x="215044" y="46378"/>
                </a:lnTo>
                <a:lnTo>
                  <a:pt x="194700" y="21050"/>
                </a:lnTo>
                <a:lnTo>
                  <a:pt x="161313" y="5372"/>
                </a:lnTo>
                <a:lnTo>
                  <a:pt x="115305" y="0"/>
                </a:lnTo>
                <a:close/>
              </a:path>
              <a:path extrusionOk="0" h="304800" w="232409">
                <a:moveTo>
                  <a:pt x="222363" y="176256"/>
                </a:moveTo>
                <a:lnTo>
                  <a:pt x="95923" y="176256"/>
                </a:lnTo>
                <a:lnTo>
                  <a:pt x="101894" y="177744"/>
                </a:lnTo>
                <a:lnTo>
                  <a:pt x="122278" y="182423"/>
                </a:lnTo>
                <a:lnTo>
                  <a:pt x="127231" y="183659"/>
                </a:lnTo>
                <a:lnTo>
                  <a:pt x="160613" y="206782"/>
                </a:lnTo>
                <a:lnTo>
                  <a:pt x="161838" y="216192"/>
                </a:lnTo>
                <a:lnTo>
                  <a:pt x="159258" y="230000"/>
                </a:lnTo>
                <a:lnTo>
                  <a:pt x="151115" y="239919"/>
                </a:lnTo>
                <a:lnTo>
                  <a:pt x="136800" y="245903"/>
                </a:lnTo>
                <a:lnTo>
                  <a:pt x="115703" y="247908"/>
                </a:lnTo>
                <a:lnTo>
                  <a:pt x="225724" y="247908"/>
                </a:lnTo>
                <a:lnTo>
                  <a:pt x="231846" y="215354"/>
                </a:lnTo>
                <a:lnTo>
                  <a:pt x="229143" y="192583"/>
                </a:lnTo>
                <a:lnTo>
                  <a:pt x="222363" y="176256"/>
                </a:lnTo>
                <a:close/>
              </a:path>
              <a:path extrusionOk="0" h="304800" w="232409">
                <a:moveTo>
                  <a:pt x="217139" y="56835"/>
                </a:moveTo>
                <a:lnTo>
                  <a:pt x="116111" y="56835"/>
                </a:lnTo>
                <a:lnTo>
                  <a:pt x="133433" y="58751"/>
                </a:lnTo>
                <a:lnTo>
                  <a:pt x="146232" y="64450"/>
                </a:lnTo>
                <a:lnTo>
                  <a:pt x="154164" y="73860"/>
                </a:lnTo>
                <a:lnTo>
                  <a:pt x="156885" y="86908"/>
                </a:lnTo>
                <a:lnTo>
                  <a:pt x="155331" y="98716"/>
                </a:lnTo>
                <a:lnTo>
                  <a:pt x="150647" y="108873"/>
                </a:lnTo>
                <a:lnTo>
                  <a:pt x="142802" y="117409"/>
                </a:lnTo>
                <a:lnTo>
                  <a:pt x="131765" y="124352"/>
                </a:lnTo>
                <a:lnTo>
                  <a:pt x="207855" y="124352"/>
                </a:lnTo>
                <a:lnTo>
                  <a:pt x="213592" y="116225"/>
                </a:lnTo>
                <a:lnTo>
                  <a:pt x="219838" y="99465"/>
                </a:lnTo>
                <a:lnTo>
                  <a:pt x="221919" y="80699"/>
                </a:lnTo>
                <a:lnTo>
                  <a:pt x="217139" y="56835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2" name="Google Shape;612;p30"/>
          <p:cNvSpPr/>
          <p:nvPr/>
        </p:nvSpPr>
        <p:spPr>
          <a:xfrm>
            <a:off x="11604655" y="7793187"/>
            <a:ext cx="149860" cy="292735"/>
          </a:xfrm>
          <a:custGeom>
            <a:rect b="b" l="l" r="r" t="t"/>
            <a:pathLst>
              <a:path extrusionOk="0" h="292734" w="149859">
                <a:moveTo>
                  <a:pt x="149583" y="82343"/>
                </a:moveTo>
                <a:lnTo>
                  <a:pt x="82465" y="82343"/>
                </a:lnTo>
                <a:lnTo>
                  <a:pt x="82465" y="288190"/>
                </a:lnTo>
                <a:lnTo>
                  <a:pt x="86591" y="292326"/>
                </a:lnTo>
                <a:lnTo>
                  <a:pt x="145458" y="292326"/>
                </a:lnTo>
                <a:lnTo>
                  <a:pt x="149583" y="288190"/>
                </a:lnTo>
                <a:lnTo>
                  <a:pt x="149583" y="82343"/>
                </a:lnTo>
                <a:close/>
              </a:path>
              <a:path extrusionOk="0" h="292734" w="149859">
                <a:moveTo>
                  <a:pt x="145458" y="0"/>
                </a:moveTo>
                <a:lnTo>
                  <a:pt x="100569" y="0"/>
                </a:lnTo>
                <a:lnTo>
                  <a:pt x="92758" y="2041"/>
                </a:lnTo>
                <a:lnTo>
                  <a:pt x="85345" y="6575"/>
                </a:lnTo>
                <a:lnTo>
                  <a:pt x="10844" y="49820"/>
                </a:lnTo>
                <a:lnTo>
                  <a:pt x="3938" y="54564"/>
                </a:lnTo>
                <a:lnTo>
                  <a:pt x="385" y="59426"/>
                </a:lnTo>
                <a:lnTo>
                  <a:pt x="0" y="65141"/>
                </a:lnTo>
                <a:lnTo>
                  <a:pt x="2593" y="72448"/>
                </a:lnTo>
                <a:lnTo>
                  <a:pt x="17012" y="98394"/>
                </a:lnTo>
                <a:lnTo>
                  <a:pt x="21872" y="105033"/>
                </a:lnTo>
                <a:lnTo>
                  <a:pt x="27772" y="108322"/>
                </a:lnTo>
                <a:lnTo>
                  <a:pt x="34671" y="108291"/>
                </a:lnTo>
                <a:lnTo>
                  <a:pt x="42529" y="104970"/>
                </a:lnTo>
                <a:lnTo>
                  <a:pt x="82465" y="82343"/>
                </a:lnTo>
                <a:lnTo>
                  <a:pt x="149583" y="82343"/>
                </a:lnTo>
                <a:lnTo>
                  <a:pt x="149583" y="4094"/>
                </a:lnTo>
                <a:lnTo>
                  <a:pt x="145458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1"/>
          <p:cNvSpPr/>
          <p:nvPr/>
        </p:nvSpPr>
        <p:spPr>
          <a:xfrm>
            <a:off x="8025179" y="2795956"/>
            <a:ext cx="654050" cy="777875"/>
          </a:xfrm>
          <a:custGeom>
            <a:rect b="b" l="l" r="r" t="t"/>
            <a:pathLst>
              <a:path extrusionOk="0" h="777875" w="654050">
                <a:moveTo>
                  <a:pt x="336576" y="0"/>
                </a:moveTo>
                <a:lnTo>
                  <a:pt x="277738" y="2679"/>
                </a:lnTo>
                <a:lnTo>
                  <a:pt x="224624" y="10636"/>
                </a:lnTo>
                <a:lnTo>
                  <a:pt x="177209" y="23750"/>
                </a:lnTo>
                <a:lnTo>
                  <a:pt x="135468" y="41900"/>
                </a:lnTo>
                <a:lnTo>
                  <a:pt x="99375" y="64964"/>
                </a:lnTo>
                <a:lnTo>
                  <a:pt x="68904" y="92823"/>
                </a:lnTo>
                <a:lnTo>
                  <a:pt x="44031" y="125355"/>
                </a:lnTo>
                <a:lnTo>
                  <a:pt x="24729" y="162438"/>
                </a:lnTo>
                <a:lnTo>
                  <a:pt x="10973" y="203953"/>
                </a:lnTo>
                <a:lnTo>
                  <a:pt x="2739" y="249778"/>
                </a:lnTo>
                <a:lnTo>
                  <a:pt x="91" y="298122"/>
                </a:lnTo>
                <a:lnTo>
                  <a:pt x="0" y="477985"/>
                </a:lnTo>
                <a:lnTo>
                  <a:pt x="2663" y="529905"/>
                </a:lnTo>
                <a:lnTo>
                  <a:pt x="10655" y="576911"/>
                </a:lnTo>
                <a:lnTo>
                  <a:pt x="23974" y="618995"/>
                </a:lnTo>
                <a:lnTo>
                  <a:pt x="42622" y="656153"/>
                </a:lnTo>
                <a:lnTo>
                  <a:pt x="66600" y="688377"/>
                </a:lnTo>
                <a:lnTo>
                  <a:pt x="95907" y="715660"/>
                </a:lnTo>
                <a:lnTo>
                  <a:pt x="130545" y="737998"/>
                </a:lnTo>
                <a:lnTo>
                  <a:pt x="170513" y="755382"/>
                </a:lnTo>
                <a:lnTo>
                  <a:pt x="215813" y="767808"/>
                </a:lnTo>
                <a:lnTo>
                  <a:pt x="266445" y="775268"/>
                </a:lnTo>
                <a:lnTo>
                  <a:pt x="322409" y="777756"/>
                </a:lnTo>
                <a:lnTo>
                  <a:pt x="381333" y="774841"/>
                </a:lnTo>
                <a:lnTo>
                  <a:pt x="435073" y="766096"/>
                </a:lnTo>
                <a:lnTo>
                  <a:pt x="483612" y="751519"/>
                </a:lnTo>
                <a:lnTo>
                  <a:pt x="526931" y="731108"/>
                </a:lnTo>
                <a:lnTo>
                  <a:pt x="565012" y="704863"/>
                </a:lnTo>
                <a:lnTo>
                  <a:pt x="597837" y="672781"/>
                </a:lnTo>
                <a:lnTo>
                  <a:pt x="625387" y="634861"/>
                </a:lnTo>
                <a:lnTo>
                  <a:pt x="646207" y="593929"/>
                </a:lnTo>
                <a:lnTo>
                  <a:pt x="328052" y="593929"/>
                </a:lnTo>
                <a:lnTo>
                  <a:pt x="277953" y="587301"/>
                </a:lnTo>
                <a:lnTo>
                  <a:pt x="242169" y="567417"/>
                </a:lnTo>
                <a:lnTo>
                  <a:pt x="220699" y="534276"/>
                </a:lnTo>
                <a:lnTo>
                  <a:pt x="213543" y="487880"/>
                </a:lnTo>
                <a:lnTo>
                  <a:pt x="213543" y="289886"/>
                </a:lnTo>
                <a:lnTo>
                  <a:pt x="220699" y="243489"/>
                </a:lnTo>
                <a:lnTo>
                  <a:pt x="242169" y="210349"/>
                </a:lnTo>
                <a:lnTo>
                  <a:pt x="277953" y="190465"/>
                </a:lnTo>
                <a:lnTo>
                  <a:pt x="328052" y="183837"/>
                </a:lnTo>
                <a:lnTo>
                  <a:pt x="644370" y="183837"/>
                </a:lnTo>
                <a:lnTo>
                  <a:pt x="628251" y="147533"/>
                </a:lnTo>
                <a:lnTo>
                  <a:pt x="604026" y="110978"/>
                </a:lnTo>
                <a:lnTo>
                  <a:pt x="573736" y="78864"/>
                </a:lnTo>
                <a:lnTo>
                  <a:pt x="537533" y="51622"/>
                </a:lnTo>
                <a:lnTo>
                  <a:pt x="495565" y="29684"/>
                </a:lnTo>
                <a:lnTo>
                  <a:pt x="447983" y="13480"/>
                </a:lnTo>
                <a:lnTo>
                  <a:pt x="394936" y="3441"/>
                </a:lnTo>
                <a:lnTo>
                  <a:pt x="336576" y="0"/>
                </a:lnTo>
                <a:close/>
              </a:path>
              <a:path extrusionOk="0" h="777875" w="654050">
                <a:moveTo>
                  <a:pt x="492151" y="482250"/>
                </a:moveTo>
                <a:lnTo>
                  <a:pt x="471960" y="485239"/>
                </a:lnTo>
                <a:lnTo>
                  <a:pt x="456531" y="498040"/>
                </a:lnTo>
                <a:lnTo>
                  <a:pt x="443996" y="521847"/>
                </a:lnTo>
                <a:lnTo>
                  <a:pt x="425680" y="553391"/>
                </a:lnTo>
                <a:lnTo>
                  <a:pt x="400341" y="575915"/>
                </a:lnTo>
                <a:lnTo>
                  <a:pt x="367843" y="589426"/>
                </a:lnTo>
                <a:lnTo>
                  <a:pt x="328052" y="593929"/>
                </a:lnTo>
                <a:lnTo>
                  <a:pt x="646207" y="593929"/>
                </a:lnTo>
                <a:lnTo>
                  <a:pt x="647645" y="591102"/>
                </a:lnTo>
                <a:lnTo>
                  <a:pt x="654022" y="565083"/>
                </a:lnTo>
                <a:lnTo>
                  <a:pt x="649937" y="544089"/>
                </a:lnTo>
                <a:lnTo>
                  <a:pt x="635522" y="527864"/>
                </a:lnTo>
                <a:lnTo>
                  <a:pt x="610913" y="516151"/>
                </a:lnTo>
                <a:lnTo>
                  <a:pt x="518968" y="487880"/>
                </a:lnTo>
                <a:lnTo>
                  <a:pt x="492151" y="482250"/>
                </a:lnTo>
                <a:close/>
              </a:path>
              <a:path extrusionOk="0" h="777875" w="654050">
                <a:moveTo>
                  <a:pt x="644370" y="183837"/>
                </a:moveTo>
                <a:lnTo>
                  <a:pt x="328052" y="183837"/>
                </a:lnTo>
                <a:lnTo>
                  <a:pt x="367843" y="188349"/>
                </a:lnTo>
                <a:lnTo>
                  <a:pt x="400341" y="201881"/>
                </a:lnTo>
                <a:lnTo>
                  <a:pt x="425680" y="224424"/>
                </a:lnTo>
                <a:lnTo>
                  <a:pt x="443996" y="255971"/>
                </a:lnTo>
                <a:lnTo>
                  <a:pt x="456531" y="280975"/>
                </a:lnTo>
                <a:lnTo>
                  <a:pt x="471960" y="294849"/>
                </a:lnTo>
                <a:lnTo>
                  <a:pt x="518968" y="291320"/>
                </a:lnTo>
                <a:lnTo>
                  <a:pt x="609468" y="261615"/>
                </a:lnTo>
                <a:lnTo>
                  <a:pt x="647490" y="234402"/>
                </a:lnTo>
                <a:lnTo>
                  <a:pt x="651451" y="214694"/>
                </a:lnTo>
                <a:lnTo>
                  <a:pt x="646263" y="188098"/>
                </a:lnTo>
                <a:lnTo>
                  <a:pt x="644370" y="183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8" name="Google Shape;618;p31"/>
          <p:cNvSpPr/>
          <p:nvPr/>
        </p:nvSpPr>
        <p:spPr>
          <a:xfrm>
            <a:off x="8775062" y="2817212"/>
            <a:ext cx="650875" cy="756920"/>
          </a:xfrm>
          <a:custGeom>
            <a:rect b="b" l="l" r="r" t="t"/>
            <a:pathLst>
              <a:path extrusionOk="0" h="756920" w="650875">
                <a:moveTo>
                  <a:pt x="161209" y="0"/>
                </a:moveTo>
                <a:lnTo>
                  <a:pt x="52333" y="0"/>
                </a:lnTo>
                <a:lnTo>
                  <a:pt x="27449" y="2605"/>
                </a:lnTo>
                <a:lnTo>
                  <a:pt x="11316" y="11304"/>
                </a:lnTo>
                <a:lnTo>
                  <a:pt x="2608" y="27418"/>
                </a:lnTo>
                <a:lnTo>
                  <a:pt x="0" y="52270"/>
                </a:lnTo>
                <a:lnTo>
                  <a:pt x="0" y="463807"/>
                </a:lnTo>
                <a:lnTo>
                  <a:pt x="2523" y="514617"/>
                </a:lnTo>
                <a:lnTo>
                  <a:pt x="10095" y="560584"/>
                </a:lnTo>
                <a:lnTo>
                  <a:pt x="22716" y="601710"/>
                </a:lnTo>
                <a:lnTo>
                  <a:pt x="40384" y="637996"/>
                </a:lnTo>
                <a:lnTo>
                  <a:pt x="63101" y="669442"/>
                </a:lnTo>
                <a:lnTo>
                  <a:pt x="90867" y="696049"/>
                </a:lnTo>
                <a:lnTo>
                  <a:pt x="123682" y="717817"/>
                </a:lnTo>
                <a:lnTo>
                  <a:pt x="161546" y="734746"/>
                </a:lnTo>
                <a:lnTo>
                  <a:pt x="204460" y="746838"/>
                </a:lnTo>
                <a:lnTo>
                  <a:pt x="252423" y="754092"/>
                </a:lnTo>
                <a:lnTo>
                  <a:pt x="305435" y="756510"/>
                </a:lnTo>
                <a:lnTo>
                  <a:pt x="358941" y="755100"/>
                </a:lnTo>
                <a:lnTo>
                  <a:pt x="410479" y="750866"/>
                </a:lnTo>
                <a:lnTo>
                  <a:pt x="459970" y="743804"/>
                </a:lnTo>
                <a:lnTo>
                  <a:pt x="507335" y="733912"/>
                </a:lnTo>
                <a:lnTo>
                  <a:pt x="552496" y="721186"/>
                </a:lnTo>
                <a:lnTo>
                  <a:pt x="595374" y="705622"/>
                </a:lnTo>
                <a:lnTo>
                  <a:pt x="639920" y="675230"/>
                </a:lnTo>
                <a:lnTo>
                  <a:pt x="650524" y="623635"/>
                </a:lnTo>
                <a:lnTo>
                  <a:pt x="650524" y="562778"/>
                </a:lnTo>
                <a:lnTo>
                  <a:pt x="333759" y="562778"/>
                </a:lnTo>
                <a:lnTo>
                  <a:pt x="280970" y="556150"/>
                </a:lnTo>
                <a:lnTo>
                  <a:pt x="243424" y="536266"/>
                </a:lnTo>
                <a:lnTo>
                  <a:pt x="220991" y="503126"/>
                </a:lnTo>
                <a:lnTo>
                  <a:pt x="213543" y="456729"/>
                </a:lnTo>
                <a:lnTo>
                  <a:pt x="213543" y="52270"/>
                </a:lnTo>
                <a:lnTo>
                  <a:pt x="210936" y="27418"/>
                </a:lnTo>
                <a:lnTo>
                  <a:pt x="202230" y="11304"/>
                </a:lnTo>
                <a:lnTo>
                  <a:pt x="186097" y="2605"/>
                </a:lnTo>
                <a:lnTo>
                  <a:pt x="161209" y="0"/>
                </a:lnTo>
                <a:close/>
              </a:path>
              <a:path extrusionOk="0" h="756920" w="650875">
                <a:moveTo>
                  <a:pt x="599573" y="0"/>
                </a:moveTo>
                <a:lnTo>
                  <a:pt x="489262" y="0"/>
                </a:lnTo>
                <a:lnTo>
                  <a:pt x="464406" y="2605"/>
                </a:lnTo>
                <a:lnTo>
                  <a:pt x="448292" y="11304"/>
                </a:lnTo>
                <a:lnTo>
                  <a:pt x="439596" y="27418"/>
                </a:lnTo>
                <a:lnTo>
                  <a:pt x="436991" y="52270"/>
                </a:lnTo>
                <a:lnTo>
                  <a:pt x="436991" y="544412"/>
                </a:lnTo>
                <a:lnTo>
                  <a:pt x="434164" y="550056"/>
                </a:lnTo>
                <a:lnTo>
                  <a:pt x="381477" y="560484"/>
                </a:lnTo>
                <a:lnTo>
                  <a:pt x="333759" y="562778"/>
                </a:lnTo>
                <a:lnTo>
                  <a:pt x="650524" y="562778"/>
                </a:lnTo>
                <a:lnTo>
                  <a:pt x="650524" y="52270"/>
                </a:lnTo>
                <a:lnTo>
                  <a:pt x="647939" y="27418"/>
                </a:lnTo>
                <a:lnTo>
                  <a:pt x="639384" y="11304"/>
                </a:lnTo>
                <a:lnTo>
                  <a:pt x="623662" y="2605"/>
                </a:lnTo>
                <a:lnTo>
                  <a:pt x="5995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9" name="Google Shape;619;p31"/>
          <p:cNvSpPr/>
          <p:nvPr/>
        </p:nvSpPr>
        <p:spPr>
          <a:xfrm>
            <a:off x="9553892" y="2795956"/>
            <a:ext cx="648970" cy="777875"/>
          </a:xfrm>
          <a:custGeom>
            <a:rect b="b" l="l" r="r" t="t"/>
            <a:pathLst>
              <a:path extrusionOk="0" h="777875" w="648970">
                <a:moveTo>
                  <a:pt x="148592" y="504811"/>
                </a:moveTo>
                <a:lnTo>
                  <a:pt x="38998" y="538768"/>
                </a:lnTo>
                <a:lnTo>
                  <a:pt x="3987" y="565645"/>
                </a:lnTo>
                <a:lnTo>
                  <a:pt x="0" y="585325"/>
                </a:lnTo>
                <a:lnTo>
                  <a:pt x="5030" y="609531"/>
                </a:lnTo>
                <a:lnTo>
                  <a:pt x="24979" y="648827"/>
                </a:lnTo>
                <a:lnTo>
                  <a:pt x="50881" y="682936"/>
                </a:lnTo>
                <a:lnTo>
                  <a:pt x="82718" y="711842"/>
                </a:lnTo>
                <a:lnTo>
                  <a:pt x="120472" y="735528"/>
                </a:lnTo>
                <a:lnTo>
                  <a:pt x="164126" y="753979"/>
                </a:lnTo>
                <a:lnTo>
                  <a:pt x="213661" y="767178"/>
                </a:lnTo>
                <a:lnTo>
                  <a:pt x="269061" y="775109"/>
                </a:lnTo>
                <a:lnTo>
                  <a:pt x="330308" y="777756"/>
                </a:lnTo>
                <a:lnTo>
                  <a:pt x="388352" y="774877"/>
                </a:lnTo>
                <a:lnTo>
                  <a:pt x="441043" y="766425"/>
                </a:lnTo>
                <a:lnTo>
                  <a:pt x="488202" y="752681"/>
                </a:lnTo>
                <a:lnTo>
                  <a:pt x="529652" y="733924"/>
                </a:lnTo>
                <a:lnTo>
                  <a:pt x="565213" y="710433"/>
                </a:lnTo>
                <a:lnTo>
                  <a:pt x="594709" y="682488"/>
                </a:lnTo>
                <a:lnTo>
                  <a:pt x="617960" y="650368"/>
                </a:lnTo>
                <a:lnTo>
                  <a:pt x="634789" y="614352"/>
                </a:lnTo>
                <a:lnTo>
                  <a:pt x="640060" y="593929"/>
                </a:lnTo>
                <a:lnTo>
                  <a:pt x="323240" y="593929"/>
                </a:lnTo>
                <a:lnTo>
                  <a:pt x="276266" y="590507"/>
                </a:lnTo>
                <a:lnTo>
                  <a:pt x="239248" y="580327"/>
                </a:lnTo>
                <a:lnTo>
                  <a:pt x="212054" y="563520"/>
                </a:lnTo>
                <a:lnTo>
                  <a:pt x="194553" y="540213"/>
                </a:lnTo>
                <a:lnTo>
                  <a:pt x="181528" y="518870"/>
                </a:lnTo>
                <a:lnTo>
                  <a:pt x="166782" y="507334"/>
                </a:lnTo>
                <a:lnTo>
                  <a:pt x="148592" y="504811"/>
                </a:lnTo>
                <a:close/>
              </a:path>
              <a:path extrusionOk="0" h="777875" w="648970">
                <a:moveTo>
                  <a:pt x="309073" y="0"/>
                </a:moveTo>
                <a:lnTo>
                  <a:pt x="246881" y="3396"/>
                </a:lnTo>
                <a:lnTo>
                  <a:pt x="191436" y="13345"/>
                </a:lnTo>
                <a:lnTo>
                  <a:pt x="142892" y="29486"/>
                </a:lnTo>
                <a:lnTo>
                  <a:pt x="101400" y="51458"/>
                </a:lnTo>
                <a:lnTo>
                  <a:pt x="67112" y="78901"/>
                </a:lnTo>
                <a:lnTo>
                  <a:pt x="40179" y="111455"/>
                </a:lnTo>
                <a:lnTo>
                  <a:pt x="20753" y="148758"/>
                </a:lnTo>
                <a:lnTo>
                  <a:pt x="8986" y="190450"/>
                </a:lnTo>
                <a:lnTo>
                  <a:pt x="5030" y="236170"/>
                </a:lnTo>
                <a:lnTo>
                  <a:pt x="11018" y="295824"/>
                </a:lnTo>
                <a:lnTo>
                  <a:pt x="28539" y="345409"/>
                </a:lnTo>
                <a:lnTo>
                  <a:pt x="56930" y="384921"/>
                </a:lnTo>
                <a:lnTo>
                  <a:pt x="95530" y="414353"/>
                </a:lnTo>
                <a:lnTo>
                  <a:pt x="139222" y="435476"/>
                </a:lnTo>
                <a:lnTo>
                  <a:pt x="185169" y="450757"/>
                </a:lnTo>
                <a:lnTo>
                  <a:pt x="236154" y="461265"/>
                </a:lnTo>
                <a:lnTo>
                  <a:pt x="367877" y="477100"/>
                </a:lnTo>
                <a:lnTo>
                  <a:pt x="413895" y="489297"/>
                </a:lnTo>
                <a:lnTo>
                  <a:pt x="437912" y="507854"/>
                </a:lnTo>
                <a:lnTo>
                  <a:pt x="444828" y="535962"/>
                </a:lnTo>
                <a:lnTo>
                  <a:pt x="437164" y="561117"/>
                </a:lnTo>
                <a:lnTo>
                  <a:pt x="414257" y="579254"/>
                </a:lnTo>
                <a:lnTo>
                  <a:pt x="376239" y="590237"/>
                </a:lnTo>
                <a:lnTo>
                  <a:pt x="323240" y="593929"/>
                </a:lnTo>
                <a:lnTo>
                  <a:pt x="640060" y="593929"/>
                </a:lnTo>
                <a:lnTo>
                  <a:pt x="645017" y="574721"/>
                </a:lnTo>
                <a:lnTo>
                  <a:pt x="648466" y="531753"/>
                </a:lnTo>
                <a:lnTo>
                  <a:pt x="644937" y="482781"/>
                </a:lnTo>
                <a:lnTo>
                  <a:pt x="634263" y="441047"/>
                </a:lnTo>
                <a:lnTo>
                  <a:pt x="616317" y="405937"/>
                </a:lnTo>
                <a:lnTo>
                  <a:pt x="590968" y="376831"/>
                </a:lnTo>
                <a:lnTo>
                  <a:pt x="558088" y="353114"/>
                </a:lnTo>
                <a:lnTo>
                  <a:pt x="517549" y="334169"/>
                </a:lnTo>
                <a:lnTo>
                  <a:pt x="469221" y="319378"/>
                </a:lnTo>
                <a:lnTo>
                  <a:pt x="412976" y="308124"/>
                </a:lnTo>
                <a:lnTo>
                  <a:pt x="283696" y="291436"/>
                </a:lnTo>
                <a:lnTo>
                  <a:pt x="241373" y="279639"/>
                </a:lnTo>
                <a:lnTo>
                  <a:pt x="218405" y="262012"/>
                </a:lnTo>
                <a:lnTo>
                  <a:pt x="211485" y="236170"/>
                </a:lnTo>
                <a:lnTo>
                  <a:pt x="218100" y="213909"/>
                </a:lnTo>
                <a:lnTo>
                  <a:pt x="237848" y="198003"/>
                </a:lnTo>
                <a:lnTo>
                  <a:pt x="270581" y="188455"/>
                </a:lnTo>
                <a:lnTo>
                  <a:pt x="316152" y="185271"/>
                </a:lnTo>
                <a:lnTo>
                  <a:pt x="630541" y="185271"/>
                </a:lnTo>
                <a:lnTo>
                  <a:pt x="631509" y="175161"/>
                </a:lnTo>
                <a:lnTo>
                  <a:pt x="600483" y="115975"/>
                </a:lnTo>
                <a:lnTo>
                  <a:pt x="573177" y="85304"/>
                </a:lnTo>
                <a:lnTo>
                  <a:pt x="541094" y="59307"/>
                </a:lnTo>
                <a:lnTo>
                  <a:pt x="504236" y="38000"/>
                </a:lnTo>
                <a:lnTo>
                  <a:pt x="462604" y="21399"/>
                </a:lnTo>
                <a:lnTo>
                  <a:pt x="416199" y="9521"/>
                </a:lnTo>
                <a:lnTo>
                  <a:pt x="365022" y="2383"/>
                </a:lnTo>
                <a:lnTo>
                  <a:pt x="309073" y="0"/>
                </a:lnTo>
                <a:close/>
              </a:path>
              <a:path extrusionOk="0" h="777875" w="648970">
                <a:moveTo>
                  <a:pt x="630541" y="185271"/>
                </a:moveTo>
                <a:lnTo>
                  <a:pt x="316152" y="185271"/>
                </a:lnTo>
                <a:lnTo>
                  <a:pt x="355674" y="188693"/>
                </a:lnTo>
                <a:lnTo>
                  <a:pt x="389350" y="198873"/>
                </a:lnTo>
                <a:lnTo>
                  <a:pt x="417185" y="215681"/>
                </a:lnTo>
                <a:lnTo>
                  <a:pt x="439185" y="238987"/>
                </a:lnTo>
                <a:lnTo>
                  <a:pt x="454841" y="259039"/>
                </a:lnTo>
                <a:lnTo>
                  <a:pt x="468890" y="268870"/>
                </a:lnTo>
                <a:lnTo>
                  <a:pt x="511319" y="261615"/>
                </a:lnTo>
                <a:lnTo>
                  <a:pt x="594751" y="226265"/>
                </a:lnTo>
                <a:lnTo>
                  <a:pt x="629543" y="195695"/>
                </a:lnTo>
                <a:lnTo>
                  <a:pt x="630541" y="1852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0" name="Google Shape;620;p31"/>
          <p:cNvSpPr/>
          <p:nvPr/>
        </p:nvSpPr>
        <p:spPr>
          <a:xfrm>
            <a:off x="10229688" y="2647490"/>
            <a:ext cx="523240" cy="925194"/>
          </a:xfrm>
          <a:custGeom>
            <a:rect b="b" l="l" r="r" t="t"/>
            <a:pathLst>
              <a:path extrusionOk="0" h="925195" w="523240">
                <a:moveTo>
                  <a:pt x="340827" y="359203"/>
                </a:moveTo>
                <a:lnTo>
                  <a:pt x="127294" y="359203"/>
                </a:lnTo>
                <a:lnTo>
                  <a:pt x="127294" y="605269"/>
                </a:lnTo>
                <a:lnTo>
                  <a:pt x="129523" y="663600"/>
                </a:lnTo>
                <a:lnTo>
                  <a:pt x="136187" y="715561"/>
                </a:lnTo>
                <a:lnTo>
                  <a:pt x="147249" y="761157"/>
                </a:lnTo>
                <a:lnTo>
                  <a:pt x="162672" y="800392"/>
                </a:lnTo>
                <a:lnTo>
                  <a:pt x="182419" y="833270"/>
                </a:lnTo>
                <a:lnTo>
                  <a:pt x="235669" y="881122"/>
                </a:lnTo>
                <a:lnTo>
                  <a:pt x="270929" y="898360"/>
                </a:lnTo>
                <a:lnTo>
                  <a:pt x="312158" y="911430"/>
                </a:lnTo>
                <a:lnTo>
                  <a:pt x="359278" y="920254"/>
                </a:lnTo>
                <a:lnTo>
                  <a:pt x="412213" y="924754"/>
                </a:lnTo>
                <a:lnTo>
                  <a:pt x="470886" y="924851"/>
                </a:lnTo>
                <a:lnTo>
                  <a:pt x="495774" y="921612"/>
                </a:lnTo>
                <a:lnTo>
                  <a:pt x="511907" y="912816"/>
                </a:lnTo>
                <a:lnTo>
                  <a:pt x="520612" y="896593"/>
                </a:lnTo>
                <a:lnTo>
                  <a:pt x="523219" y="871072"/>
                </a:lnTo>
                <a:lnTo>
                  <a:pt x="523219" y="782018"/>
                </a:lnTo>
                <a:lnTo>
                  <a:pt x="511907" y="739787"/>
                </a:lnTo>
                <a:lnTo>
                  <a:pt x="470886" y="728302"/>
                </a:lnTo>
                <a:lnTo>
                  <a:pt x="419914" y="724806"/>
                </a:lnTo>
                <a:lnTo>
                  <a:pt x="382978" y="712551"/>
                </a:lnTo>
                <a:lnTo>
                  <a:pt x="358523" y="688887"/>
                </a:lnTo>
                <a:lnTo>
                  <a:pt x="344991" y="651165"/>
                </a:lnTo>
                <a:lnTo>
                  <a:pt x="340827" y="596735"/>
                </a:lnTo>
                <a:lnTo>
                  <a:pt x="340827" y="359203"/>
                </a:lnTo>
                <a:close/>
              </a:path>
              <a:path extrusionOk="0" h="925195" w="523240">
                <a:moveTo>
                  <a:pt x="472331" y="169722"/>
                </a:moveTo>
                <a:lnTo>
                  <a:pt x="52333" y="169722"/>
                </a:lnTo>
                <a:lnTo>
                  <a:pt x="27445" y="172328"/>
                </a:lnTo>
                <a:lnTo>
                  <a:pt x="11312" y="181027"/>
                </a:lnTo>
                <a:lnTo>
                  <a:pt x="2606" y="197141"/>
                </a:lnTo>
                <a:lnTo>
                  <a:pt x="0" y="221993"/>
                </a:lnTo>
                <a:lnTo>
                  <a:pt x="0" y="306870"/>
                </a:lnTo>
                <a:lnTo>
                  <a:pt x="2606" y="331753"/>
                </a:lnTo>
                <a:lnTo>
                  <a:pt x="11312" y="347887"/>
                </a:lnTo>
                <a:lnTo>
                  <a:pt x="27445" y="356595"/>
                </a:lnTo>
                <a:lnTo>
                  <a:pt x="52333" y="359203"/>
                </a:lnTo>
                <a:lnTo>
                  <a:pt x="472331" y="359203"/>
                </a:lnTo>
                <a:lnTo>
                  <a:pt x="496383" y="356595"/>
                </a:lnTo>
                <a:lnTo>
                  <a:pt x="512087" y="347887"/>
                </a:lnTo>
                <a:lnTo>
                  <a:pt x="520635" y="331753"/>
                </a:lnTo>
                <a:lnTo>
                  <a:pt x="523219" y="306870"/>
                </a:lnTo>
                <a:lnTo>
                  <a:pt x="523219" y="221993"/>
                </a:lnTo>
                <a:lnTo>
                  <a:pt x="520635" y="197141"/>
                </a:lnTo>
                <a:lnTo>
                  <a:pt x="512087" y="181027"/>
                </a:lnTo>
                <a:lnTo>
                  <a:pt x="496383" y="172328"/>
                </a:lnTo>
                <a:lnTo>
                  <a:pt x="472331" y="169722"/>
                </a:lnTo>
                <a:close/>
              </a:path>
              <a:path extrusionOk="0" h="925195" w="523240">
                <a:moveTo>
                  <a:pt x="289886" y="0"/>
                </a:moveTo>
                <a:lnTo>
                  <a:pt x="179575" y="0"/>
                </a:lnTo>
                <a:lnTo>
                  <a:pt x="155300" y="2606"/>
                </a:lnTo>
                <a:lnTo>
                  <a:pt x="139118" y="11312"/>
                </a:lnTo>
                <a:lnTo>
                  <a:pt x="130094" y="27445"/>
                </a:lnTo>
                <a:lnTo>
                  <a:pt x="127294" y="52333"/>
                </a:lnTo>
                <a:lnTo>
                  <a:pt x="127294" y="169722"/>
                </a:lnTo>
                <a:lnTo>
                  <a:pt x="340827" y="169722"/>
                </a:lnTo>
                <a:lnTo>
                  <a:pt x="340827" y="52333"/>
                </a:lnTo>
                <a:lnTo>
                  <a:pt x="338242" y="27445"/>
                </a:lnTo>
                <a:lnTo>
                  <a:pt x="329688" y="11312"/>
                </a:lnTo>
                <a:lnTo>
                  <a:pt x="313969" y="2606"/>
                </a:lnTo>
                <a:lnTo>
                  <a:pt x="2898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1" name="Google Shape;621;p31"/>
          <p:cNvSpPr/>
          <p:nvPr/>
        </p:nvSpPr>
        <p:spPr>
          <a:xfrm>
            <a:off x="10833943" y="2795967"/>
            <a:ext cx="674370" cy="777875"/>
          </a:xfrm>
          <a:custGeom>
            <a:rect b="b" l="l" r="r" t="t"/>
            <a:pathLst>
              <a:path extrusionOk="0" h="777875" w="674370">
                <a:moveTo>
                  <a:pt x="336418" y="0"/>
                </a:moveTo>
                <a:lnTo>
                  <a:pt x="279179" y="2710"/>
                </a:lnTo>
                <a:lnTo>
                  <a:pt x="227061" y="10744"/>
                </a:lnTo>
                <a:lnTo>
                  <a:pt x="180132" y="23955"/>
                </a:lnTo>
                <a:lnTo>
                  <a:pt x="138463" y="42195"/>
                </a:lnTo>
                <a:lnTo>
                  <a:pt x="102124" y="65320"/>
                </a:lnTo>
                <a:lnTo>
                  <a:pt x="71184" y="93181"/>
                </a:lnTo>
                <a:lnTo>
                  <a:pt x="45713" y="125632"/>
                </a:lnTo>
                <a:lnTo>
                  <a:pt x="25781" y="162528"/>
                </a:lnTo>
                <a:lnTo>
                  <a:pt x="11457" y="203720"/>
                </a:lnTo>
                <a:lnTo>
                  <a:pt x="2807" y="249149"/>
                </a:lnTo>
                <a:lnTo>
                  <a:pt x="81" y="295582"/>
                </a:lnTo>
                <a:lnTo>
                  <a:pt x="0" y="482226"/>
                </a:lnTo>
                <a:lnTo>
                  <a:pt x="2812" y="529793"/>
                </a:lnTo>
                <a:lnTo>
                  <a:pt x="11457" y="574850"/>
                </a:lnTo>
                <a:lnTo>
                  <a:pt x="25781" y="615811"/>
                </a:lnTo>
                <a:lnTo>
                  <a:pt x="45713" y="652523"/>
                </a:lnTo>
                <a:lnTo>
                  <a:pt x="71184" y="684835"/>
                </a:lnTo>
                <a:lnTo>
                  <a:pt x="102124" y="712593"/>
                </a:lnTo>
                <a:lnTo>
                  <a:pt x="138463" y="735645"/>
                </a:lnTo>
                <a:lnTo>
                  <a:pt x="180132" y="753840"/>
                </a:lnTo>
                <a:lnTo>
                  <a:pt x="227061" y="767025"/>
                </a:lnTo>
                <a:lnTo>
                  <a:pt x="279179" y="775048"/>
                </a:lnTo>
                <a:lnTo>
                  <a:pt x="336418" y="777756"/>
                </a:lnTo>
                <a:lnTo>
                  <a:pt x="394018" y="775079"/>
                </a:lnTo>
                <a:lnTo>
                  <a:pt x="446433" y="767137"/>
                </a:lnTo>
                <a:lnTo>
                  <a:pt x="493599" y="754063"/>
                </a:lnTo>
                <a:lnTo>
                  <a:pt x="535452" y="735992"/>
                </a:lnTo>
                <a:lnTo>
                  <a:pt x="571930" y="713057"/>
                </a:lnTo>
                <a:lnTo>
                  <a:pt x="602970" y="685391"/>
                </a:lnTo>
                <a:lnTo>
                  <a:pt x="628507" y="653129"/>
                </a:lnTo>
                <a:lnTo>
                  <a:pt x="648480" y="616405"/>
                </a:lnTo>
                <a:lnTo>
                  <a:pt x="658305" y="588285"/>
                </a:lnTo>
                <a:lnTo>
                  <a:pt x="336418" y="588285"/>
                </a:lnTo>
                <a:lnTo>
                  <a:pt x="282620" y="581657"/>
                </a:lnTo>
                <a:lnTo>
                  <a:pt x="244191" y="561772"/>
                </a:lnTo>
                <a:lnTo>
                  <a:pt x="221134" y="528628"/>
                </a:lnTo>
                <a:lnTo>
                  <a:pt x="213447" y="482226"/>
                </a:lnTo>
                <a:lnTo>
                  <a:pt x="213447" y="295582"/>
                </a:lnTo>
                <a:lnTo>
                  <a:pt x="221134" y="249149"/>
                </a:lnTo>
                <a:lnTo>
                  <a:pt x="244191" y="215990"/>
                </a:lnTo>
                <a:lnTo>
                  <a:pt x="282620" y="196099"/>
                </a:lnTo>
                <a:lnTo>
                  <a:pt x="336418" y="189470"/>
                </a:lnTo>
                <a:lnTo>
                  <a:pt x="657862" y="189470"/>
                </a:lnTo>
                <a:lnTo>
                  <a:pt x="648480" y="162528"/>
                </a:lnTo>
                <a:lnTo>
                  <a:pt x="628507" y="125632"/>
                </a:lnTo>
                <a:lnTo>
                  <a:pt x="602970" y="93181"/>
                </a:lnTo>
                <a:lnTo>
                  <a:pt x="571930" y="65320"/>
                </a:lnTo>
                <a:lnTo>
                  <a:pt x="535452" y="42195"/>
                </a:lnTo>
                <a:lnTo>
                  <a:pt x="493599" y="23955"/>
                </a:lnTo>
                <a:lnTo>
                  <a:pt x="446433" y="10744"/>
                </a:lnTo>
                <a:lnTo>
                  <a:pt x="394018" y="2710"/>
                </a:lnTo>
                <a:lnTo>
                  <a:pt x="336418" y="0"/>
                </a:lnTo>
                <a:close/>
              </a:path>
              <a:path extrusionOk="0" h="777875" w="674370">
                <a:moveTo>
                  <a:pt x="657862" y="189470"/>
                </a:moveTo>
                <a:lnTo>
                  <a:pt x="336418" y="189470"/>
                </a:lnTo>
                <a:lnTo>
                  <a:pt x="391087" y="196099"/>
                </a:lnTo>
                <a:lnTo>
                  <a:pt x="429963" y="215990"/>
                </a:lnTo>
                <a:lnTo>
                  <a:pt x="453186" y="249149"/>
                </a:lnTo>
                <a:lnTo>
                  <a:pt x="460895" y="295582"/>
                </a:lnTo>
                <a:lnTo>
                  <a:pt x="460895" y="482226"/>
                </a:lnTo>
                <a:lnTo>
                  <a:pt x="453186" y="528628"/>
                </a:lnTo>
                <a:lnTo>
                  <a:pt x="429963" y="561772"/>
                </a:lnTo>
                <a:lnTo>
                  <a:pt x="391087" y="581657"/>
                </a:lnTo>
                <a:lnTo>
                  <a:pt x="336418" y="588285"/>
                </a:lnTo>
                <a:lnTo>
                  <a:pt x="658305" y="588285"/>
                </a:lnTo>
                <a:lnTo>
                  <a:pt x="662824" y="575351"/>
                </a:lnTo>
                <a:lnTo>
                  <a:pt x="671477" y="530102"/>
                </a:lnTo>
                <a:lnTo>
                  <a:pt x="674292" y="482226"/>
                </a:lnTo>
                <a:lnTo>
                  <a:pt x="674376" y="298409"/>
                </a:lnTo>
                <a:lnTo>
                  <a:pt x="671477" y="249063"/>
                </a:lnTo>
                <a:lnTo>
                  <a:pt x="662824" y="203720"/>
                </a:lnTo>
                <a:lnTo>
                  <a:pt x="657862" y="189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2" name="Google Shape;622;p31"/>
          <p:cNvSpPr/>
          <p:nvPr/>
        </p:nvSpPr>
        <p:spPr>
          <a:xfrm>
            <a:off x="11913438" y="2795956"/>
            <a:ext cx="652145" cy="1068070"/>
          </a:xfrm>
          <a:custGeom>
            <a:rect b="b" l="l" r="r" t="t"/>
            <a:pathLst>
              <a:path extrusionOk="0" h="1068070" w="652145">
                <a:moveTo>
                  <a:pt x="343591" y="0"/>
                </a:moveTo>
                <a:lnTo>
                  <a:pt x="287847" y="1187"/>
                </a:lnTo>
                <a:lnTo>
                  <a:pt x="235212" y="4773"/>
                </a:lnTo>
                <a:lnTo>
                  <a:pt x="185726" y="10794"/>
                </a:lnTo>
                <a:lnTo>
                  <a:pt x="139424" y="19285"/>
                </a:lnTo>
                <a:lnTo>
                  <a:pt x="96347" y="30281"/>
                </a:lnTo>
                <a:lnTo>
                  <a:pt x="56532" y="43820"/>
                </a:lnTo>
                <a:lnTo>
                  <a:pt x="11295" y="74266"/>
                </a:lnTo>
                <a:lnTo>
                  <a:pt x="0" y="125860"/>
                </a:lnTo>
                <a:lnTo>
                  <a:pt x="0" y="1015372"/>
                </a:lnTo>
                <a:lnTo>
                  <a:pt x="2596" y="1040255"/>
                </a:lnTo>
                <a:lnTo>
                  <a:pt x="11281" y="1056389"/>
                </a:lnTo>
                <a:lnTo>
                  <a:pt x="27392" y="1065097"/>
                </a:lnTo>
                <a:lnTo>
                  <a:pt x="52270" y="1067705"/>
                </a:lnTo>
                <a:lnTo>
                  <a:pt x="162581" y="1067705"/>
                </a:lnTo>
                <a:lnTo>
                  <a:pt x="202357" y="1056389"/>
                </a:lnTo>
                <a:lnTo>
                  <a:pt x="213469" y="1015372"/>
                </a:lnTo>
                <a:lnTo>
                  <a:pt x="213469" y="765044"/>
                </a:lnTo>
                <a:lnTo>
                  <a:pt x="440233" y="765044"/>
                </a:lnTo>
                <a:lnTo>
                  <a:pt x="478486" y="754107"/>
                </a:lnTo>
                <a:lnTo>
                  <a:pt x="518971" y="735891"/>
                </a:lnTo>
                <a:lnTo>
                  <a:pt x="554117" y="712625"/>
                </a:lnTo>
                <a:lnTo>
                  <a:pt x="583904" y="684380"/>
                </a:lnTo>
                <a:lnTo>
                  <a:pt x="608315" y="651225"/>
                </a:lnTo>
                <a:lnTo>
                  <a:pt x="627332" y="613230"/>
                </a:lnTo>
                <a:lnTo>
                  <a:pt x="635724" y="586851"/>
                </a:lnTo>
                <a:lnTo>
                  <a:pt x="308241" y="586851"/>
                </a:lnTo>
                <a:lnTo>
                  <a:pt x="287087" y="586322"/>
                </a:lnTo>
                <a:lnTo>
                  <a:pt x="264052" y="584737"/>
                </a:lnTo>
                <a:lnTo>
                  <a:pt x="239418" y="582093"/>
                </a:lnTo>
                <a:lnTo>
                  <a:pt x="213469" y="578390"/>
                </a:lnTo>
                <a:lnTo>
                  <a:pt x="213469" y="205082"/>
                </a:lnTo>
                <a:lnTo>
                  <a:pt x="269377" y="193219"/>
                </a:lnTo>
                <a:lnTo>
                  <a:pt x="318136" y="190926"/>
                </a:lnTo>
                <a:lnTo>
                  <a:pt x="639484" y="190926"/>
                </a:lnTo>
                <a:lnTo>
                  <a:pt x="629295" y="157914"/>
                </a:lnTo>
                <a:lnTo>
                  <a:pt x="611672" y="121685"/>
                </a:lnTo>
                <a:lnTo>
                  <a:pt x="588944" y="89975"/>
                </a:lnTo>
                <a:lnTo>
                  <a:pt x="561079" y="62881"/>
                </a:lnTo>
                <a:lnTo>
                  <a:pt x="528046" y="40499"/>
                </a:lnTo>
                <a:lnTo>
                  <a:pt x="489811" y="22924"/>
                </a:lnTo>
                <a:lnTo>
                  <a:pt x="446345" y="10252"/>
                </a:lnTo>
                <a:lnTo>
                  <a:pt x="397616" y="2579"/>
                </a:lnTo>
                <a:lnTo>
                  <a:pt x="343591" y="0"/>
                </a:lnTo>
                <a:close/>
              </a:path>
              <a:path extrusionOk="0" h="1068070" w="652145">
                <a:moveTo>
                  <a:pt x="440233" y="765044"/>
                </a:moveTo>
                <a:lnTo>
                  <a:pt x="213469" y="765044"/>
                </a:lnTo>
                <a:lnTo>
                  <a:pt x="244283" y="770623"/>
                </a:lnTo>
                <a:lnTo>
                  <a:pt x="273078" y="774598"/>
                </a:lnTo>
                <a:lnTo>
                  <a:pt x="299992" y="776976"/>
                </a:lnTo>
                <a:lnTo>
                  <a:pt x="325162" y="777766"/>
                </a:lnTo>
                <a:lnTo>
                  <a:pt x="381563" y="775114"/>
                </a:lnTo>
                <a:lnTo>
                  <a:pt x="432677" y="767205"/>
                </a:lnTo>
                <a:lnTo>
                  <a:pt x="440233" y="765044"/>
                </a:lnTo>
                <a:close/>
              </a:path>
              <a:path extrusionOk="0" h="1068070" w="652145">
                <a:moveTo>
                  <a:pt x="639484" y="190926"/>
                </a:moveTo>
                <a:lnTo>
                  <a:pt x="318136" y="190926"/>
                </a:lnTo>
                <a:lnTo>
                  <a:pt x="370131" y="197306"/>
                </a:lnTo>
                <a:lnTo>
                  <a:pt x="407266" y="216543"/>
                </a:lnTo>
                <a:lnTo>
                  <a:pt x="429545" y="248776"/>
                </a:lnTo>
                <a:lnTo>
                  <a:pt x="436970" y="294148"/>
                </a:lnTo>
                <a:lnTo>
                  <a:pt x="436970" y="470896"/>
                </a:lnTo>
                <a:lnTo>
                  <a:pt x="428984" y="521831"/>
                </a:lnTo>
                <a:lnTo>
                  <a:pt x="404945" y="558044"/>
                </a:lnTo>
                <a:lnTo>
                  <a:pt x="364737" y="579672"/>
                </a:lnTo>
                <a:lnTo>
                  <a:pt x="308241" y="586851"/>
                </a:lnTo>
                <a:lnTo>
                  <a:pt x="635724" y="586851"/>
                </a:lnTo>
                <a:lnTo>
                  <a:pt x="640938" y="570464"/>
                </a:lnTo>
                <a:lnTo>
                  <a:pt x="649114" y="522996"/>
                </a:lnTo>
                <a:lnTo>
                  <a:pt x="651844" y="470896"/>
                </a:lnTo>
                <a:lnTo>
                  <a:pt x="651844" y="292765"/>
                </a:lnTo>
                <a:lnTo>
                  <a:pt x="649349" y="243550"/>
                </a:lnTo>
                <a:lnTo>
                  <a:pt x="641843" y="198568"/>
                </a:lnTo>
                <a:lnTo>
                  <a:pt x="639484" y="1909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3" name="Google Shape;623;p31"/>
          <p:cNvSpPr/>
          <p:nvPr/>
        </p:nvSpPr>
        <p:spPr>
          <a:xfrm>
            <a:off x="12664819" y="2795967"/>
            <a:ext cx="675005" cy="777875"/>
          </a:xfrm>
          <a:custGeom>
            <a:rect b="b" l="l" r="r" t="t"/>
            <a:pathLst>
              <a:path extrusionOk="0" h="777875" w="675005">
                <a:moveTo>
                  <a:pt x="336480" y="0"/>
                </a:moveTo>
                <a:lnTo>
                  <a:pt x="279228" y="2710"/>
                </a:lnTo>
                <a:lnTo>
                  <a:pt x="227099" y="10744"/>
                </a:lnTo>
                <a:lnTo>
                  <a:pt x="180161" y="23955"/>
                </a:lnTo>
                <a:lnTo>
                  <a:pt x="138484" y="42195"/>
                </a:lnTo>
                <a:lnTo>
                  <a:pt x="102139" y="65320"/>
                </a:lnTo>
                <a:lnTo>
                  <a:pt x="71194" y="93181"/>
                </a:lnTo>
                <a:lnTo>
                  <a:pt x="45719" y="125632"/>
                </a:lnTo>
                <a:lnTo>
                  <a:pt x="25784" y="162528"/>
                </a:lnTo>
                <a:lnTo>
                  <a:pt x="11459" y="203720"/>
                </a:lnTo>
                <a:lnTo>
                  <a:pt x="2807" y="249149"/>
                </a:lnTo>
                <a:lnTo>
                  <a:pt x="81" y="295582"/>
                </a:lnTo>
                <a:lnTo>
                  <a:pt x="0" y="482226"/>
                </a:lnTo>
                <a:lnTo>
                  <a:pt x="2812" y="529793"/>
                </a:lnTo>
                <a:lnTo>
                  <a:pt x="11459" y="574850"/>
                </a:lnTo>
                <a:lnTo>
                  <a:pt x="25784" y="615811"/>
                </a:lnTo>
                <a:lnTo>
                  <a:pt x="45719" y="652523"/>
                </a:lnTo>
                <a:lnTo>
                  <a:pt x="71194" y="684835"/>
                </a:lnTo>
                <a:lnTo>
                  <a:pt x="102139" y="712593"/>
                </a:lnTo>
                <a:lnTo>
                  <a:pt x="138484" y="735645"/>
                </a:lnTo>
                <a:lnTo>
                  <a:pt x="180161" y="753840"/>
                </a:lnTo>
                <a:lnTo>
                  <a:pt x="227099" y="767025"/>
                </a:lnTo>
                <a:lnTo>
                  <a:pt x="279228" y="775048"/>
                </a:lnTo>
                <a:lnTo>
                  <a:pt x="336480" y="777756"/>
                </a:lnTo>
                <a:lnTo>
                  <a:pt x="394081" y="775079"/>
                </a:lnTo>
                <a:lnTo>
                  <a:pt x="446496" y="767137"/>
                </a:lnTo>
                <a:lnTo>
                  <a:pt x="493661" y="754063"/>
                </a:lnTo>
                <a:lnTo>
                  <a:pt x="535515" y="735992"/>
                </a:lnTo>
                <a:lnTo>
                  <a:pt x="571993" y="713057"/>
                </a:lnTo>
                <a:lnTo>
                  <a:pt x="603032" y="685391"/>
                </a:lnTo>
                <a:lnTo>
                  <a:pt x="628570" y="653129"/>
                </a:lnTo>
                <a:lnTo>
                  <a:pt x="648543" y="616405"/>
                </a:lnTo>
                <a:lnTo>
                  <a:pt x="658368" y="588285"/>
                </a:lnTo>
                <a:lnTo>
                  <a:pt x="336480" y="588285"/>
                </a:lnTo>
                <a:lnTo>
                  <a:pt x="282610" y="581657"/>
                </a:lnTo>
                <a:lnTo>
                  <a:pt x="244144" y="561772"/>
                </a:lnTo>
                <a:lnTo>
                  <a:pt x="221073" y="528628"/>
                </a:lnTo>
                <a:lnTo>
                  <a:pt x="213385" y="482226"/>
                </a:lnTo>
                <a:lnTo>
                  <a:pt x="213385" y="295582"/>
                </a:lnTo>
                <a:lnTo>
                  <a:pt x="221073" y="249149"/>
                </a:lnTo>
                <a:lnTo>
                  <a:pt x="244144" y="215990"/>
                </a:lnTo>
                <a:lnTo>
                  <a:pt x="282610" y="196099"/>
                </a:lnTo>
                <a:lnTo>
                  <a:pt x="336480" y="189470"/>
                </a:lnTo>
                <a:lnTo>
                  <a:pt x="657925" y="189470"/>
                </a:lnTo>
                <a:lnTo>
                  <a:pt x="648543" y="162528"/>
                </a:lnTo>
                <a:lnTo>
                  <a:pt x="628570" y="125632"/>
                </a:lnTo>
                <a:lnTo>
                  <a:pt x="603032" y="93181"/>
                </a:lnTo>
                <a:lnTo>
                  <a:pt x="571993" y="65320"/>
                </a:lnTo>
                <a:lnTo>
                  <a:pt x="535515" y="42195"/>
                </a:lnTo>
                <a:lnTo>
                  <a:pt x="493661" y="23955"/>
                </a:lnTo>
                <a:lnTo>
                  <a:pt x="446496" y="10744"/>
                </a:lnTo>
                <a:lnTo>
                  <a:pt x="394081" y="2710"/>
                </a:lnTo>
                <a:lnTo>
                  <a:pt x="336480" y="0"/>
                </a:lnTo>
                <a:close/>
              </a:path>
              <a:path extrusionOk="0" h="777875" w="675005">
                <a:moveTo>
                  <a:pt x="657925" y="189470"/>
                </a:moveTo>
                <a:lnTo>
                  <a:pt x="336480" y="189470"/>
                </a:lnTo>
                <a:lnTo>
                  <a:pt x="391101" y="196099"/>
                </a:lnTo>
                <a:lnTo>
                  <a:pt x="429983" y="215990"/>
                </a:lnTo>
                <a:lnTo>
                  <a:pt x="453232" y="249149"/>
                </a:lnTo>
                <a:lnTo>
                  <a:pt x="460958" y="295582"/>
                </a:lnTo>
                <a:lnTo>
                  <a:pt x="460958" y="482226"/>
                </a:lnTo>
                <a:lnTo>
                  <a:pt x="453232" y="528628"/>
                </a:lnTo>
                <a:lnTo>
                  <a:pt x="429983" y="561772"/>
                </a:lnTo>
                <a:lnTo>
                  <a:pt x="391101" y="581657"/>
                </a:lnTo>
                <a:lnTo>
                  <a:pt x="336480" y="588285"/>
                </a:lnTo>
                <a:lnTo>
                  <a:pt x="658368" y="588285"/>
                </a:lnTo>
                <a:lnTo>
                  <a:pt x="662887" y="575351"/>
                </a:lnTo>
                <a:lnTo>
                  <a:pt x="671540" y="530102"/>
                </a:lnTo>
                <a:lnTo>
                  <a:pt x="674354" y="482226"/>
                </a:lnTo>
                <a:lnTo>
                  <a:pt x="674439" y="298409"/>
                </a:lnTo>
                <a:lnTo>
                  <a:pt x="671540" y="249063"/>
                </a:lnTo>
                <a:lnTo>
                  <a:pt x="662887" y="203720"/>
                </a:lnTo>
                <a:lnTo>
                  <a:pt x="657925" y="189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4" name="Google Shape;624;p31"/>
          <p:cNvSpPr/>
          <p:nvPr/>
        </p:nvSpPr>
        <p:spPr>
          <a:xfrm>
            <a:off x="13458397" y="2795956"/>
            <a:ext cx="427355" cy="756920"/>
          </a:xfrm>
          <a:custGeom>
            <a:rect b="b" l="l" r="r" t="t"/>
            <a:pathLst>
              <a:path extrusionOk="0" h="756920" w="427355">
                <a:moveTo>
                  <a:pt x="374690" y="0"/>
                </a:moveTo>
                <a:lnTo>
                  <a:pt x="328052" y="0"/>
                </a:lnTo>
                <a:lnTo>
                  <a:pt x="260870" y="3751"/>
                </a:lnTo>
                <a:lnTo>
                  <a:pt x="200126" y="9937"/>
                </a:lnTo>
                <a:lnTo>
                  <a:pt x="145821" y="18631"/>
                </a:lnTo>
                <a:lnTo>
                  <a:pt x="97956" y="29901"/>
                </a:lnTo>
                <a:lnTo>
                  <a:pt x="56532" y="43820"/>
                </a:lnTo>
                <a:lnTo>
                  <a:pt x="11299" y="74258"/>
                </a:lnTo>
                <a:lnTo>
                  <a:pt x="0" y="125860"/>
                </a:lnTo>
                <a:lnTo>
                  <a:pt x="0" y="704240"/>
                </a:lnTo>
                <a:lnTo>
                  <a:pt x="2598" y="729128"/>
                </a:lnTo>
                <a:lnTo>
                  <a:pt x="11286" y="745261"/>
                </a:lnTo>
                <a:lnTo>
                  <a:pt x="27401" y="753967"/>
                </a:lnTo>
                <a:lnTo>
                  <a:pt x="52281" y="756573"/>
                </a:lnTo>
                <a:lnTo>
                  <a:pt x="162581" y="756573"/>
                </a:lnTo>
                <a:lnTo>
                  <a:pt x="202370" y="745261"/>
                </a:lnTo>
                <a:lnTo>
                  <a:pt x="213480" y="704240"/>
                </a:lnTo>
                <a:lnTo>
                  <a:pt x="213480" y="205082"/>
                </a:lnTo>
                <a:lnTo>
                  <a:pt x="216359" y="202255"/>
                </a:lnTo>
                <a:lnTo>
                  <a:pt x="269010" y="193214"/>
                </a:lnTo>
                <a:lnTo>
                  <a:pt x="322409" y="190915"/>
                </a:lnTo>
                <a:lnTo>
                  <a:pt x="374690" y="190915"/>
                </a:lnTo>
                <a:lnTo>
                  <a:pt x="398998" y="188331"/>
                </a:lnTo>
                <a:lnTo>
                  <a:pt x="415215" y="179783"/>
                </a:lnTo>
                <a:lnTo>
                  <a:pt x="424265" y="164079"/>
                </a:lnTo>
                <a:lnTo>
                  <a:pt x="427076" y="140027"/>
                </a:lnTo>
                <a:lnTo>
                  <a:pt x="427076" y="52333"/>
                </a:lnTo>
                <a:lnTo>
                  <a:pt x="424265" y="27449"/>
                </a:lnTo>
                <a:lnTo>
                  <a:pt x="415215" y="11316"/>
                </a:lnTo>
                <a:lnTo>
                  <a:pt x="398998" y="2608"/>
                </a:lnTo>
                <a:lnTo>
                  <a:pt x="3746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5" name="Google Shape;625;p31"/>
          <p:cNvSpPr/>
          <p:nvPr/>
        </p:nvSpPr>
        <p:spPr>
          <a:xfrm>
            <a:off x="6746768" y="4081352"/>
            <a:ext cx="783590" cy="1004569"/>
          </a:xfrm>
          <a:custGeom>
            <a:rect b="b" l="l" r="r" t="t"/>
            <a:pathLst>
              <a:path extrusionOk="0" h="1004570" w="783590">
                <a:moveTo>
                  <a:pt x="436970" y="0"/>
                </a:moveTo>
                <a:lnTo>
                  <a:pt x="57966" y="0"/>
                </a:lnTo>
                <a:lnTo>
                  <a:pt x="30427" y="2887"/>
                </a:lnTo>
                <a:lnTo>
                  <a:pt x="12554" y="12532"/>
                </a:lnTo>
                <a:lnTo>
                  <a:pt x="2896" y="30404"/>
                </a:lnTo>
                <a:lnTo>
                  <a:pt x="0" y="57977"/>
                </a:lnTo>
                <a:lnTo>
                  <a:pt x="0" y="946034"/>
                </a:lnTo>
                <a:lnTo>
                  <a:pt x="2896" y="973579"/>
                </a:lnTo>
                <a:lnTo>
                  <a:pt x="12554" y="991455"/>
                </a:lnTo>
                <a:lnTo>
                  <a:pt x="30427" y="1001114"/>
                </a:lnTo>
                <a:lnTo>
                  <a:pt x="57966" y="1004011"/>
                </a:lnTo>
                <a:lnTo>
                  <a:pt x="172539" y="1004011"/>
                </a:lnTo>
                <a:lnTo>
                  <a:pt x="217960" y="991455"/>
                </a:lnTo>
                <a:lnTo>
                  <a:pt x="230516" y="946034"/>
                </a:lnTo>
                <a:lnTo>
                  <a:pt x="230516" y="677340"/>
                </a:lnTo>
                <a:lnTo>
                  <a:pt x="436970" y="677340"/>
                </a:lnTo>
                <a:lnTo>
                  <a:pt x="488948" y="674714"/>
                </a:lnTo>
                <a:lnTo>
                  <a:pt x="537281" y="666936"/>
                </a:lnTo>
                <a:lnTo>
                  <a:pt x="581802" y="654160"/>
                </a:lnTo>
                <a:lnTo>
                  <a:pt x="622345" y="636538"/>
                </a:lnTo>
                <a:lnTo>
                  <a:pt x="658742" y="614222"/>
                </a:lnTo>
                <a:lnTo>
                  <a:pt x="690828" y="587365"/>
                </a:lnTo>
                <a:lnTo>
                  <a:pt x="718435" y="556119"/>
                </a:lnTo>
                <a:lnTo>
                  <a:pt x="741396" y="520637"/>
                </a:lnTo>
                <a:lnTo>
                  <a:pt x="759546" y="481070"/>
                </a:lnTo>
                <a:lnTo>
                  <a:pt x="763920" y="466624"/>
                </a:lnTo>
                <a:lnTo>
                  <a:pt x="230516" y="466624"/>
                </a:lnTo>
                <a:lnTo>
                  <a:pt x="230516" y="209271"/>
                </a:lnTo>
                <a:lnTo>
                  <a:pt x="762936" y="209271"/>
                </a:lnTo>
                <a:lnTo>
                  <a:pt x="759344" y="197466"/>
                </a:lnTo>
                <a:lnTo>
                  <a:pt x="741078" y="157750"/>
                </a:lnTo>
                <a:lnTo>
                  <a:pt x="717999" y="122100"/>
                </a:lnTo>
                <a:lnTo>
                  <a:pt x="690290" y="90677"/>
                </a:lnTo>
                <a:lnTo>
                  <a:pt x="658132" y="63645"/>
                </a:lnTo>
                <a:lnTo>
                  <a:pt x="621707" y="41164"/>
                </a:lnTo>
                <a:lnTo>
                  <a:pt x="581197" y="23398"/>
                </a:lnTo>
                <a:lnTo>
                  <a:pt x="536783" y="10507"/>
                </a:lnTo>
                <a:lnTo>
                  <a:pt x="488647" y="2653"/>
                </a:lnTo>
                <a:lnTo>
                  <a:pt x="436970" y="0"/>
                </a:lnTo>
                <a:close/>
              </a:path>
              <a:path extrusionOk="0" h="1004570" w="783590">
                <a:moveTo>
                  <a:pt x="762936" y="209271"/>
                </a:moveTo>
                <a:lnTo>
                  <a:pt x="412961" y="209271"/>
                </a:lnTo>
                <a:lnTo>
                  <a:pt x="458675" y="215065"/>
                </a:lnTo>
                <a:lnTo>
                  <a:pt x="495293" y="231859"/>
                </a:lnTo>
                <a:lnTo>
                  <a:pt x="522204" y="258768"/>
                </a:lnTo>
                <a:lnTo>
                  <a:pt x="538798" y="294907"/>
                </a:lnTo>
                <a:lnTo>
                  <a:pt x="544465" y="339392"/>
                </a:lnTo>
                <a:lnTo>
                  <a:pt x="538798" y="383577"/>
                </a:lnTo>
                <a:lnTo>
                  <a:pt x="522204" y="418999"/>
                </a:lnTo>
                <a:lnTo>
                  <a:pt x="495293" y="445053"/>
                </a:lnTo>
                <a:lnTo>
                  <a:pt x="458675" y="461130"/>
                </a:lnTo>
                <a:lnTo>
                  <a:pt x="412961" y="466624"/>
                </a:lnTo>
                <a:lnTo>
                  <a:pt x="763920" y="466624"/>
                </a:lnTo>
                <a:lnTo>
                  <a:pt x="772716" y="437573"/>
                </a:lnTo>
                <a:lnTo>
                  <a:pt x="780740" y="390296"/>
                </a:lnTo>
                <a:lnTo>
                  <a:pt x="783452" y="339392"/>
                </a:lnTo>
                <a:lnTo>
                  <a:pt x="780713" y="288449"/>
                </a:lnTo>
                <a:lnTo>
                  <a:pt x="772616" y="241087"/>
                </a:lnTo>
                <a:lnTo>
                  <a:pt x="762936" y="20927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6" name="Google Shape;626;p31"/>
          <p:cNvSpPr/>
          <p:nvPr/>
        </p:nvSpPr>
        <p:spPr>
          <a:xfrm>
            <a:off x="7509546" y="4081341"/>
            <a:ext cx="937894" cy="1004569"/>
          </a:xfrm>
          <a:custGeom>
            <a:rect b="b" l="l" r="r" t="t"/>
            <a:pathLst>
              <a:path extrusionOk="0" h="1004570" w="937895">
                <a:moveTo>
                  <a:pt x="523162" y="0"/>
                </a:moveTo>
                <a:lnTo>
                  <a:pt x="414244" y="0"/>
                </a:lnTo>
                <a:lnTo>
                  <a:pt x="387692" y="2144"/>
                </a:lnTo>
                <a:lnTo>
                  <a:pt x="354194" y="24459"/>
                </a:lnTo>
                <a:lnTo>
                  <a:pt x="5576" y="947489"/>
                </a:lnTo>
                <a:lnTo>
                  <a:pt x="0" y="972424"/>
                </a:lnTo>
                <a:lnTo>
                  <a:pt x="4505" y="990068"/>
                </a:lnTo>
                <a:lnTo>
                  <a:pt x="19090" y="1000555"/>
                </a:lnTo>
                <a:lnTo>
                  <a:pt x="43752" y="1004021"/>
                </a:lnTo>
                <a:lnTo>
                  <a:pt x="141341" y="1004021"/>
                </a:lnTo>
                <a:lnTo>
                  <a:pt x="184528" y="1001616"/>
                </a:lnTo>
                <a:lnTo>
                  <a:pt x="231631" y="977181"/>
                </a:lnTo>
                <a:lnTo>
                  <a:pt x="289829" y="818749"/>
                </a:lnTo>
                <a:lnTo>
                  <a:pt x="883597" y="818749"/>
                </a:lnTo>
                <a:lnTo>
                  <a:pt x="813686" y="632106"/>
                </a:lnTo>
                <a:lnTo>
                  <a:pt x="350623" y="632106"/>
                </a:lnTo>
                <a:lnTo>
                  <a:pt x="424139" y="411474"/>
                </a:lnTo>
                <a:lnTo>
                  <a:pt x="438970" y="361425"/>
                </a:lnTo>
                <a:lnTo>
                  <a:pt x="449429" y="311097"/>
                </a:lnTo>
                <a:lnTo>
                  <a:pt x="455376" y="260758"/>
                </a:lnTo>
                <a:lnTo>
                  <a:pt x="456672" y="210674"/>
                </a:lnTo>
                <a:lnTo>
                  <a:pt x="655829" y="210674"/>
                </a:lnTo>
                <a:lnTo>
                  <a:pt x="593872" y="45265"/>
                </a:lnTo>
                <a:lnTo>
                  <a:pt x="583217" y="23275"/>
                </a:lnTo>
                <a:lnTo>
                  <a:pt x="569115" y="9372"/>
                </a:lnTo>
                <a:lnTo>
                  <a:pt x="549714" y="2100"/>
                </a:lnTo>
                <a:lnTo>
                  <a:pt x="523162" y="0"/>
                </a:lnTo>
                <a:close/>
              </a:path>
              <a:path extrusionOk="0" h="1004570" w="937895">
                <a:moveTo>
                  <a:pt x="883597" y="818749"/>
                </a:moveTo>
                <a:lnTo>
                  <a:pt x="639116" y="818749"/>
                </a:lnTo>
                <a:lnTo>
                  <a:pt x="682937" y="951688"/>
                </a:lnTo>
                <a:lnTo>
                  <a:pt x="694911" y="977181"/>
                </a:lnTo>
                <a:lnTo>
                  <a:pt x="714047" y="993247"/>
                </a:lnTo>
                <a:lnTo>
                  <a:pt x="743796" y="1001616"/>
                </a:lnTo>
                <a:lnTo>
                  <a:pt x="787604" y="1004021"/>
                </a:lnTo>
                <a:lnTo>
                  <a:pt x="893653" y="1004021"/>
                </a:lnTo>
                <a:lnTo>
                  <a:pt x="918320" y="1000555"/>
                </a:lnTo>
                <a:lnTo>
                  <a:pt x="932903" y="990068"/>
                </a:lnTo>
                <a:lnTo>
                  <a:pt x="937403" y="972424"/>
                </a:lnTo>
                <a:lnTo>
                  <a:pt x="931820" y="947489"/>
                </a:lnTo>
                <a:lnTo>
                  <a:pt x="883597" y="818749"/>
                </a:lnTo>
                <a:close/>
              </a:path>
              <a:path extrusionOk="0" h="1004570" w="937895">
                <a:moveTo>
                  <a:pt x="655829" y="210674"/>
                </a:moveTo>
                <a:lnTo>
                  <a:pt x="470828" y="210674"/>
                </a:lnTo>
                <a:lnTo>
                  <a:pt x="472273" y="237552"/>
                </a:lnTo>
                <a:lnTo>
                  <a:pt x="482858" y="316746"/>
                </a:lnTo>
                <a:lnTo>
                  <a:pt x="493331" y="365233"/>
                </a:lnTo>
                <a:lnTo>
                  <a:pt x="506189" y="412919"/>
                </a:lnTo>
                <a:lnTo>
                  <a:pt x="579705" y="632106"/>
                </a:lnTo>
                <a:lnTo>
                  <a:pt x="813686" y="632106"/>
                </a:lnTo>
                <a:lnTo>
                  <a:pt x="655829" y="21067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7" name="Google Shape;627;p31"/>
          <p:cNvSpPr/>
          <p:nvPr/>
        </p:nvSpPr>
        <p:spPr>
          <a:xfrm>
            <a:off x="8464972" y="4060096"/>
            <a:ext cx="822960" cy="1046480"/>
          </a:xfrm>
          <a:custGeom>
            <a:rect b="b" l="l" r="r" t="t"/>
            <a:pathLst>
              <a:path extrusionOk="0" h="1046479" w="822959">
                <a:moveTo>
                  <a:pt x="171630" y="699648"/>
                </a:moveTo>
                <a:lnTo>
                  <a:pt x="41983" y="743851"/>
                </a:lnTo>
                <a:lnTo>
                  <a:pt x="3960" y="771065"/>
                </a:lnTo>
                <a:lnTo>
                  <a:pt x="0" y="790776"/>
                </a:lnTo>
                <a:lnTo>
                  <a:pt x="5188" y="817378"/>
                </a:lnTo>
                <a:lnTo>
                  <a:pt x="24458" y="860905"/>
                </a:lnTo>
                <a:lnTo>
                  <a:pt x="48299" y="899849"/>
                </a:lnTo>
                <a:lnTo>
                  <a:pt x="76703" y="934210"/>
                </a:lnTo>
                <a:lnTo>
                  <a:pt x="109662" y="963990"/>
                </a:lnTo>
                <a:lnTo>
                  <a:pt x="147168" y="989187"/>
                </a:lnTo>
                <a:lnTo>
                  <a:pt x="189212" y="1009802"/>
                </a:lnTo>
                <a:lnTo>
                  <a:pt x="235786" y="1025836"/>
                </a:lnTo>
                <a:lnTo>
                  <a:pt x="286883" y="1037288"/>
                </a:lnTo>
                <a:lnTo>
                  <a:pt x="342494" y="1044159"/>
                </a:lnTo>
                <a:lnTo>
                  <a:pt x="402610" y="1046449"/>
                </a:lnTo>
                <a:lnTo>
                  <a:pt x="456192" y="1044634"/>
                </a:lnTo>
                <a:lnTo>
                  <a:pt x="506609" y="1039185"/>
                </a:lnTo>
                <a:lnTo>
                  <a:pt x="553812" y="1030102"/>
                </a:lnTo>
                <a:lnTo>
                  <a:pt x="597751" y="1017383"/>
                </a:lnTo>
                <a:lnTo>
                  <a:pt x="638375" y="1001027"/>
                </a:lnTo>
                <a:lnTo>
                  <a:pt x="675635" y="981031"/>
                </a:lnTo>
                <a:lnTo>
                  <a:pt x="709481" y="957394"/>
                </a:lnTo>
                <a:lnTo>
                  <a:pt x="743867" y="926645"/>
                </a:lnTo>
                <a:lnTo>
                  <a:pt x="772101" y="892440"/>
                </a:lnTo>
                <a:lnTo>
                  <a:pt x="794136" y="854858"/>
                </a:lnTo>
                <a:lnTo>
                  <a:pt x="800413" y="838613"/>
                </a:lnTo>
                <a:lnTo>
                  <a:pt x="402610" y="838613"/>
                </a:lnTo>
                <a:lnTo>
                  <a:pt x="351185" y="834709"/>
                </a:lnTo>
                <a:lnTo>
                  <a:pt x="307230" y="822998"/>
                </a:lnTo>
                <a:lnTo>
                  <a:pt x="270744" y="803482"/>
                </a:lnTo>
                <a:lnTo>
                  <a:pt x="241727" y="776160"/>
                </a:lnTo>
                <a:lnTo>
                  <a:pt x="220176" y="741035"/>
                </a:lnTo>
                <a:lnTo>
                  <a:pt x="206478" y="715053"/>
                </a:lnTo>
                <a:lnTo>
                  <a:pt x="191176" y="701786"/>
                </a:lnTo>
                <a:lnTo>
                  <a:pt x="171630" y="699648"/>
                </a:lnTo>
                <a:close/>
              </a:path>
              <a:path extrusionOk="0" h="1046479" w="822959">
                <a:moveTo>
                  <a:pt x="411081" y="0"/>
                </a:moveTo>
                <a:lnTo>
                  <a:pt x="353962" y="2252"/>
                </a:lnTo>
                <a:lnTo>
                  <a:pt x="300815" y="8884"/>
                </a:lnTo>
                <a:lnTo>
                  <a:pt x="251743" y="19706"/>
                </a:lnTo>
                <a:lnTo>
                  <a:pt x="206851" y="34529"/>
                </a:lnTo>
                <a:lnTo>
                  <a:pt x="166243" y="53164"/>
                </a:lnTo>
                <a:lnTo>
                  <a:pt x="130023" y="75422"/>
                </a:lnTo>
                <a:lnTo>
                  <a:pt x="98294" y="101113"/>
                </a:lnTo>
                <a:lnTo>
                  <a:pt x="71161" y="130049"/>
                </a:lnTo>
                <a:lnTo>
                  <a:pt x="48729" y="162040"/>
                </a:lnTo>
                <a:lnTo>
                  <a:pt x="31100" y="196897"/>
                </a:lnTo>
                <a:lnTo>
                  <a:pt x="18379" y="234432"/>
                </a:lnTo>
                <a:lnTo>
                  <a:pt x="10670" y="274454"/>
                </a:lnTo>
                <a:lnTo>
                  <a:pt x="8078" y="316775"/>
                </a:lnTo>
                <a:lnTo>
                  <a:pt x="12713" y="373886"/>
                </a:lnTo>
                <a:lnTo>
                  <a:pt x="25489" y="424414"/>
                </a:lnTo>
                <a:lnTo>
                  <a:pt x="44708" y="467883"/>
                </a:lnTo>
                <a:lnTo>
                  <a:pt x="68677" y="503818"/>
                </a:lnTo>
                <a:lnTo>
                  <a:pt x="95698" y="531742"/>
                </a:lnTo>
                <a:lnTo>
                  <a:pt x="136909" y="559314"/>
                </a:lnTo>
                <a:lnTo>
                  <a:pt x="191894" y="582652"/>
                </a:lnTo>
                <a:lnTo>
                  <a:pt x="247391" y="599802"/>
                </a:lnTo>
                <a:lnTo>
                  <a:pt x="292310" y="609531"/>
                </a:lnTo>
                <a:lnTo>
                  <a:pt x="339115" y="616762"/>
                </a:lnTo>
                <a:lnTo>
                  <a:pt x="466840" y="634438"/>
                </a:lnTo>
                <a:lnTo>
                  <a:pt x="520090" y="648080"/>
                </a:lnTo>
                <a:lnTo>
                  <a:pt x="558881" y="667217"/>
                </a:lnTo>
                <a:lnTo>
                  <a:pt x="582603" y="693072"/>
                </a:lnTo>
                <a:lnTo>
                  <a:pt x="590646" y="726867"/>
                </a:lnTo>
                <a:lnTo>
                  <a:pt x="583173" y="767274"/>
                </a:lnTo>
                <a:lnTo>
                  <a:pt x="560705" y="798585"/>
                </a:lnTo>
                <a:lnTo>
                  <a:pt x="523171" y="820867"/>
                </a:lnTo>
                <a:lnTo>
                  <a:pt x="470496" y="834187"/>
                </a:lnTo>
                <a:lnTo>
                  <a:pt x="402610" y="838613"/>
                </a:lnTo>
                <a:lnTo>
                  <a:pt x="800413" y="838613"/>
                </a:lnTo>
                <a:lnTo>
                  <a:pt x="809930" y="813982"/>
                </a:lnTo>
                <a:lnTo>
                  <a:pt x="819439" y="769892"/>
                </a:lnTo>
                <a:lnTo>
                  <a:pt x="822618" y="722669"/>
                </a:lnTo>
                <a:lnTo>
                  <a:pt x="818591" y="667730"/>
                </a:lnTo>
                <a:lnTo>
                  <a:pt x="807367" y="618641"/>
                </a:lnTo>
                <a:lnTo>
                  <a:pt x="790235" y="575807"/>
                </a:lnTo>
                <a:lnTo>
                  <a:pt x="768482" y="539628"/>
                </a:lnTo>
                <a:lnTo>
                  <a:pt x="743396" y="510508"/>
                </a:lnTo>
                <a:lnTo>
                  <a:pt x="704325" y="481529"/>
                </a:lnTo>
                <a:lnTo>
                  <a:pt x="655713" y="456792"/>
                </a:lnTo>
                <a:lnTo>
                  <a:pt x="605282" y="439187"/>
                </a:lnTo>
                <a:lnTo>
                  <a:pt x="558679" y="427277"/>
                </a:lnTo>
                <a:lnTo>
                  <a:pt x="510748" y="418811"/>
                </a:lnTo>
                <a:lnTo>
                  <a:pt x="456336" y="411537"/>
                </a:lnTo>
                <a:lnTo>
                  <a:pt x="410278" y="406320"/>
                </a:lnTo>
                <a:lnTo>
                  <a:pt x="373242" y="400579"/>
                </a:lnTo>
                <a:lnTo>
                  <a:pt x="309231" y="383276"/>
                </a:lnTo>
                <a:lnTo>
                  <a:pt x="259763" y="352474"/>
                </a:lnTo>
                <a:lnTo>
                  <a:pt x="244228" y="306870"/>
                </a:lnTo>
                <a:lnTo>
                  <a:pt x="250311" y="270654"/>
                </a:lnTo>
                <a:lnTo>
                  <a:pt x="269152" y="243193"/>
                </a:lnTo>
                <a:lnTo>
                  <a:pt x="301637" y="224082"/>
                </a:lnTo>
                <a:lnTo>
                  <a:pt x="348651" y="212914"/>
                </a:lnTo>
                <a:lnTo>
                  <a:pt x="411081" y="209281"/>
                </a:lnTo>
                <a:lnTo>
                  <a:pt x="790541" y="209281"/>
                </a:lnTo>
                <a:lnTo>
                  <a:pt x="790085" y="207899"/>
                </a:lnTo>
                <a:lnTo>
                  <a:pt x="768776" y="167720"/>
                </a:lnTo>
                <a:lnTo>
                  <a:pt x="744548" y="131984"/>
                </a:lnTo>
                <a:lnTo>
                  <a:pt x="717115" y="100640"/>
                </a:lnTo>
                <a:lnTo>
                  <a:pt x="686187" y="73639"/>
                </a:lnTo>
                <a:lnTo>
                  <a:pt x="651476" y="50929"/>
                </a:lnTo>
                <a:lnTo>
                  <a:pt x="612693" y="32460"/>
                </a:lnTo>
                <a:lnTo>
                  <a:pt x="569551" y="18183"/>
                </a:lnTo>
                <a:lnTo>
                  <a:pt x="521761" y="8048"/>
                </a:lnTo>
                <a:lnTo>
                  <a:pt x="469034" y="2003"/>
                </a:lnTo>
                <a:lnTo>
                  <a:pt x="411081" y="0"/>
                </a:lnTo>
                <a:close/>
              </a:path>
              <a:path extrusionOk="0" h="1046479" w="822959">
                <a:moveTo>
                  <a:pt x="790541" y="209281"/>
                </a:moveTo>
                <a:lnTo>
                  <a:pt x="411081" y="209281"/>
                </a:lnTo>
                <a:lnTo>
                  <a:pt x="466784" y="215121"/>
                </a:lnTo>
                <a:lnTo>
                  <a:pt x="513073" y="232635"/>
                </a:lnTo>
                <a:lnTo>
                  <a:pt x="550079" y="261817"/>
                </a:lnTo>
                <a:lnTo>
                  <a:pt x="577935" y="302660"/>
                </a:lnTo>
                <a:lnTo>
                  <a:pt x="593014" y="325574"/>
                </a:lnTo>
                <a:lnTo>
                  <a:pt x="608351" y="337485"/>
                </a:lnTo>
                <a:lnTo>
                  <a:pt x="651514" y="330932"/>
                </a:lnTo>
                <a:lnTo>
                  <a:pt x="758945" y="284242"/>
                </a:lnTo>
                <a:lnTo>
                  <a:pt x="796795" y="254556"/>
                </a:lnTo>
                <a:lnTo>
                  <a:pt x="798740" y="234150"/>
                </a:lnTo>
                <a:lnTo>
                  <a:pt x="790541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8" name="Google Shape;628;p31"/>
          <p:cNvSpPr/>
          <p:nvPr/>
        </p:nvSpPr>
        <p:spPr>
          <a:xfrm>
            <a:off x="9369091" y="4060096"/>
            <a:ext cx="822960" cy="1046480"/>
          </a:xfrm>
          <a:custGeom>
            <a:rect b="b" l="l" r="r" t="t"/>
            <a:pathLst>
              <a:path extrusionOk="0" h="1046479" w="822959">
                <a:moveTo>
                  <a:pt x="171630" y="699648"/>
                </a:moveTo>
                <a:lnTo>
                  <a:pt x="41983" y="743851"/>
                </a:lnTo>
                <a:lnTo>
                  <a:pt x="3960" y="771065"/>
                </a:lnTo>
                <a:lnTo>
                  <a:pt x="0" y="790776"/>
                </a:lnTo>
                <a:lnTo>
                  <a:pt x="5188" y="817378"/>
                </a:lnTo>
                <a:lnTo>
                  <a:pt x="24458" y="860905"/>
                </a:lnTo>
                <a:lnTo>
                  <a:pt x="48299" y="899849"/>
                </a:lnTo>
                <a:lnTo>
                  <a:pt x="76703" y="934210"/>
                </a:lnTo>
                <a:lnTo>
                  <a:pt x="109663" y="963990"/>
                </a:lnTo>
                <a:lnTo>
                  <a:pt x="147169" y="989187"/>
                </a:lnTo>
                <a:lnTo>
                  <a:pt x="189214" y="1009802"/>
                </a:lnTo>
                <a:lnTo>
                  <a:pt x="235790" y="1025836"/>
                </a:lnTo>
                <a:lnTo>
                  <a:pt x="286888" y="1037288"/>
                </a:lnTo>
                <a:lnTo>
                  <a:pt x="342501" y="1044159"/>
                </a:lnTo>
                <a:lnTo>
                  <a:pt x="402621" y="1046449"/>
                </a:lnTo>
                <a:lnTo>
                  <a:pt x="456202" y="1044634"/>
                </a:lnTo>
                <a:lnTo>
                  <a:pt x="506618" y="1039185"/>
                </a:lnTo>
                <a:lnTo>
                  <a:pt x="553819" y="1030102"/>
                </a:lnTo>
                <a:lnTo>
                  <a:pt x="597757" y="1017383"/>
                </a:lnTo>
                <a:lnTo>
                  <a:pt x="638381" y="1001027"/>
                </a:lnTo>
                <a:lnTo>
                  <a:pt x="675642" y="981031"/>
                </a:lnTo>
                <a:lnTo>
                  <a:pt x="709491" y="957394"/>
                </a:lnTo>
                <a:lnTo>
                  <a:pt x="743877" y="926645"/>
                </a:lnTo>
                <a:lnTo>
                  <a:pt x="772108" y="892440"/>
                </a:lnTo>
                <a:lnTo>
                  <a:pt x="794142" y="854858"/>
                </a:lnTo>
                <a:lnTo>
                  <a:pt x="800418" y="838613"/>
                </a:lnTo>
                <a:lnTo>
                  <a:pt x="402621" y="838613"/>
                </a:lnTo>
                <a:lnTo>
                  <a:pt x="351190" y="834709"/>
                </a:lnTo>
                <a:lnTo>
                  <a:pt x="307232" y="822998"/>
                </a:lnTo>
                <a:lnTo>
                  <a:pt x="270745" y="803482"/>
                </a:lnTo>
                <a:lnTo>
                  <a:pt x="241727" y="776160"/>
                </a:lnTo>
                <a:lnTo>
                  <a:pt x="220176" y="741035"/>
                </a:lnTo>
                <a:lnTo>
                  <a:pt x="206478" y="715053"/>
                </a:lnTo>
                <a:lnTo>
                  <a:pt x="191176" y="701786"/>
                </a:lnTo>
                <a:lnTo>
                  <a:pt x="171630" y="699648"/>
                </a:lnTo>
                <a:close/>
              </a:path>
              <a:path extrusionOk="0" h="1046479" w="822959">
                <a:moveTo>
                  <a:pt x="411081" y="0"/>
                </a:moveTo>
                <a:lnTo>
                  <a:pt x="353964" y="2252"/>
                </a:lnTo>
                <a:lnTo>
                  <a:pt x="300818" y="8884"/>
                </a:lnTo>
                <a:lnTo>
                  <a:pt x="251747" y="19706"/>
                </a:lnTo>
                <a:lnTo>
                  <a:pt x="206856" y="34529"/>
                </a:lnTo>
                <a:lnTo>
                  <a:pt x="166247" y="53164"/>
                </a:lnTo>
                <a:lnTo>
                  <a:pt x="130027" y="75422"/>
                </a:lnTo>
                <a:lnTo>
                  <a:pt x="98298" y="101113"/>
                </a:lnTo>
                <a:lnTo>
                  <a:pt x="71164" y="130049"/>
                </a:lnTo>
                <a:lnTo>
                  <a:pt x="48731" y="162040"/>
                </a:lnTo>
                <a:lnTo>
                  <a:pt x="31101" y="196897"/>
                </a:lnTo>
                <a:lnTo>
                  <a:pt x="18380" y="234432"/>
                </a:lnTo>
                <a:lnTo>
                  <a:pt x="10671" y="274454"/>
                </a:lnTo>
                <a:lnTo>
                  <a:pt x="8078" y="316775"/>
                </a:lnTo>
                <a:lnTo>
                  <a:pt x="12714" y="373886"/>
                </a:lnTo>
                <a:lnTo>
                  <a:pt x="25492" y="424414"/>
                </a:lnTo>
                <a:lnTo>
                  <a:pt x="44713" y="467883"/>
                </a:lnTo>
                <a:lnTo>
                  <a:pt x="68681" y="503818"/>
                </a:lnTo>
                <a:lnTo>
                  <a:pt x="95698" y="531742"/>
                </a:lnTo>
                <a:lnTo>
                  <a:pt x="136914" y="559314"/>
                </a:lnTo>
                <a:lnTo>
                  <a:pt x="191905" y="582652"/>
                </a:lnTo>
                <a:lnTo>
                  <a:pt x="247396" y="599802"/>
                </a:lnTo>
                <a:lnTo>
                  <a:pt x="292310" y="609531"/>
                </a:lnTo>
                <a:lnTo>
                  <a:pt x="339123" y="616762"/>
                </a:lnTo>
                <a:lnTo>
                  <a:pt x="466840" y="634438"/>
                </a:lnTo>
                <a:lnTo>
                  <a:pt x="520090" y="648080"/>
                </a:lnTo>
                <a:lnTo>
                  <a:pt x="558881" y="667217"/>
                </a:lnTo>
                <a:lnTo>
                  <a:pt x="582603" y="693072"/>
                </a:lnTo>
                <a:lnTo>
                  <a:pt x="590646" y="726867"/>
                </a:lnTo>
                <a:lnTo>
                  <a:pt x="583174" y="767274"/>
                </a:lnTo>
                <a:lnTo>
                  <a:pt x="560709" y="798585"/>
                </a:lnTo>
                <a:lnTo>
                  <a:pt x="523177" y="820867"/>
                </a:lnTo>
                <a:lnTo>
                  <a:pt x="470506" y="834187"/>
                </a:lnTo>
                <a:lnTo>
                  <a:pt x="402621" y="838613"/>
                </a:lnTo>
                <a:lnTo>
                  <a:pt x="800418" y="838613"/>
                </a:lnTo>
                <a:lnTo>
                  <a:pt x="809933" y="813982"/>
                </a:lnTo>
                <a:lnTo>
                  <a:pt x="819440" y="769892"/>
                </a:lnTo>
                <a:lnTo>
                  <a:pt x="822618" y="722669"/>
                </a:lnTo>
                <a:lnTo>
                  <a:pt x="818591" y="667730"/>
                </a:lnTo>
                <a:lnTo>
                  <a:pt x="807367" y="618641"/>
                </a:lnTo>
                <a:lnTo>
                  <a:pt x="790235" y="575807"/>
                </a:lnTo>
                <a:lnTo>
                  <a:pt x="768482" y="539628"/>
                </a:lnTo>
                <a:lnTo>
                  <a:pt x="743396" y="510508"/>
                </a:lnTo>
                <a:lnTo>
                  <a:pt x="704325" y="481529"/>
                </a:lnTo>
                <a:lnTo>
                  <a:pt x="655713" y="456792"/>
                </a:lnTo>
                <a:lnTo>
                  <a:pt x="605284" y="439187"/>
                </a:lnTo>
                <a:lnTo>
                  <a:pt x="558683" y="427277"/>
                </a:lnTo>
                <a:lnTo>
                  <a:pt x="510752" y="418811"/>
                </a:lnTo>
                <a:lnTo>
                  <a:pt x="456336" y="411537"/>
                </a:lnTo>
                <a:lnTo>
                  <a:pt x="410279" y="406320"/>
                </a:lnTo>
                <a:lnTo>
                  <a:pt x="373246" y="400579"/>
                </a:lnTo>
                <a:lnTo>
                  <a:pt x="309231" y="383276"/>
                </a:lnTo>
                <a:lnTo>
                  <a:pt x="259768" y="352474"/>
                </a:lnTo>
                <a:lnTo>
                  <a:pt x="244238" y="306870"/>
                </a:lnTo>
                <a:lnTo>
                  <a:pt x="250320" y="270654"/>
                </a:lnTo>
                <a:lnTo>
                  <a:pt x="269159" y="243193"/>
                </a:lnTo>
                <a:lnTo>
                  <a:pt x="301640" y="224082"/>
                </a:lnTo>
                <a:lnTo>
                  <a:pt x="348652" y="212914"/>
                </a:lnTo>
                <a:lnTo>
                  <a:pt x="411081" y="209281"/>
                </a:lnTo>
                <a:lnTo>
                  <a:pt x="790541" y="209281"/>
                </a:lnTo>
                <a:lnTo>
                  <a:pt x="790085" y="207899"/>
                </a:lnTo>
                <a:lnTo>
                  <a:pt x="768776" y="167720"/>
                </a:lnTo>
                <a:lnTo>
                  <a:pt x="744548" y="131984"/>
                </a:lnTo>
                <a:lnTo>
                  <a:pt x="717115" y="100640"/>
                </a:lnTo>
                <a:lnTo>
                  <a:pt x="686187" y="73639"/>
                </a:lnTo>
                <a:lnTo>
                  <a:pt x="651476" y="50929"/>
                </a:lnTo>
                <a:lnTo>
                  <a:pt x="612693" y="32460"/>
                </a:lnTo>
                <a:lnTo>
                  <a:pt x="569551" y="18183"/>
                </a:lnTo>
                <a:lnTo>
                  <a:pt x="521761" y="8048"/>
                </a:lnTo>
                <a:lnTo>
                  <a:pt x="469034" y="2003"/>
                </a:lnTo>
                <a:lnTo>
                  <a:pt x="411081" y="0"/>
                </a:lnTo>
                <a:close/>
              </a:path>
              <a:path extrusionOk="0" h="1046479" w="822959">
                <a:moveTo>
                  <a:pt x="790541" y="209281"/>
                </a:moveTo>
                <a:lnTo>
                  <a:pt x="411081" y="209281"/>
                </a:lnTo>
                <a:lnTo>
                  <a:pt x="466786" y="215121"/>
                </a:lnTo>
                <a:lnTo>
                  <a:pt x="513077" y="232635"/>
                </a:lnTo>
                <a:lnTo>
                  <a:pt x="550084" y="261817"/>
                </a:lnTo>
                <a:lnTo>
                  <a:pt x="577935" y="302660"/>
                </a:lnTo>
                <a:lnTo>
                  <a:pt x="593018" y="325574"/>
                </a:lnTo>
                <a:lnTo>
                  <a:pt x="608355" y="337485"/>
                </a:lnTo>
                <a:lnTo>
                  <a:pt x="651514" y="330932"/>
                </a:lnTo>
                <a:lnTo>
                  <a:pt x="758945" y="284242"/>
                </a:lnTo>
                <a:lnTo>
                  <a:pt x="796799" y="254556"/>
                </a:lnTo>
                <a:lnTo>
                  <a:pt x="798741" y="234150"/>
                </a:lnTo>
                <a:lnTo>
                  <a:pt x="790541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9" name="Google Shape;629;p31"/>
          <p:cNvSpPr/>
          <p:nvPr/>
        </p:nvSpPr>
        <p:spPr>
          <a:xfrm>
            <a:off x="10228990" y="4081341"/>
            <a:ext cx="937894" cy="1004569"/>
          </a:xfrm>
          <a:custGeom>
            <a:rect b="b" l="l" r="r" t="t"/>
            <a:pathLst>
              <a:path extrusionOk="0" h="1004570" w="937895">
                <a:moveTo>
                  <a:pt x="523163" y="0"/>
                </a:moveTo>
                <a:lnTo>
                  <a:pt x="414298" y="0"/>
                </a:lnTo>
                <a:lnTo>
                  <a:pt x="387709" y="2144"/>
                </a:lnTo>
                <a:lnTo>
                  <a:pt x="354186" y="24459"/>
                </a:lnTo>
                <a:lnTo>
                  <a:pt x="5577" y="947489"/>
                </a:lnTo>
                <a:lnTo>
                  <a:pt x="0" y="972424"/>
                </a:lnTo>
                <a:lnTo>
                  <a:pt x="4502" y="990068"/>
                </a:lnTo>
                <a:lnTo>
                  <a:pt x="19087" y="1000555"/>
                </a:lnTo>
                <a:lnTo>
                  <a:pt x="43754" y="1004021"/>
                </a:lnTo>
                <a:lnTo>
                  <a:pt x="141332" y="1004021"/>
                </a:lnTo>
                <a:lnTo>
                  <a:pt x="184497" y="1001616"/>
                </a:lnTo>
                <a:lnTo>
                  <a:pt x="231619" y="977181"/>
                </a:lnTo>
                <a:lnTo>
                  <a:pt x="289820" y="818749"/>
                </a:lnTo>
                <a:lnTo>
                  <a:pt x="883642" y="818749"/>
                </a:lnTo>
                <a:lnTo>
                  <a:pt x="813718" y="632106"/>
                </a:lnTo>
                <a:lnTo>
                  <a:pt x="350624" y="632106"/>
                </a:lnTo>
                <a:lnTo>
                  <a:pt x="424140" y="411474"/>
                </a:lnTo>
                <a:lnTo>
                  <a:pt x="438967" y="361425"/>
                </a:lnTo>
                <a:lnTo>
                  <a:pt x="449425" y="311097"/>
                </a:lnTo>
                <a:lnTo>
                  <a:pt x="455371" y="260758"/>
                </a:lnTo>
                <a:lnTo>
                  <a:pt x="456663" y="210674"/>
                </a:lnTo>
                <a:lnTo>
                  <a:pt x="655832" y="210674"/>
                </a:lnTo>
                <a:lnTo>
                  <a:pt x="593863" y="45265"/>
                </a:lnTo>
                <a:lnTo>
                  <a:pt x="583214" y="23275"/>
                </a:lnTo>
                <a:lnTo>
                  <a:pt x="569115" y="9372"/>
                </a:lnTo>
                <a:lnTo>
                  <a:pt x="549715" y="2100"/>
                </a:lnTo>
                <a:lnTo>
                  <a:pt x="523163" y="0"/>
                </a:lnTo>
                <a:close/>
              </a:path>
              <a:path extrusionOk="0" h="1004570" w="937895">
                <a:moveTo>
                  <a:pt x="883642" y="818749"/>
                </a:moveTo>
                <a:lnTo>
                  <a:pt x="639107" y="818749"/>
                </a:lnTo>
                <a:lnTo>
                  <a:pt x="682928" y="951688"/>
                </a:lnTo>
                <a:lnTo>
                  <a:pt x="694902" y="977181"/>
                </a:lnTo>
                <a:lnTo>
                  <a:pt x="714038" y="993247"/>
                </a:lnTo>
                <a:lnTo>
                  <a:pt x="743787" y="1001616"/>
                </a:lnTo>
                <a:lnTo>
                  <a:pt x="787595" y="1004021"/>
                </a:lnTo>
                <a:lnTo>
                  <a:pt x="893644" y="1004021"/>
                </a:lnTo>
                <a:lnTo>
                  <a:pt x="918321" y="1000555"/>
                </a:lnTo>
                <a:lnTo>
                  <a:pt x="932926" y="990068"/>
                </a:lnTo>
                <a:lnTo>
                  <a:pt x="937447" y="972424"/>
                </a:lnTo>
                <a:lnTo>
                  <a:pt x="931873" y="947489"/>
                </a:lnTo>
                <a:lnTo>
                  <a:pt x="883642" y="818749"/>
                </a:lnTo>
                <a:close/>
              </a:path>
              <a:path extrusionOk="0" h="1004570" w="937895">
                <a:moveTo>
                  <a:pt x="655832" y="210674"/>
                </a:moveTo>
                <a:lnTo>
                  <a:pt x="470830" y="210674"/>
                </a:lnTo>
                <a:lnTo>
                  <a:pt x="472275" y="237552"/>
                </a:lnTo>
                <a:lnTo>
                  <a:pt x="482858" y="316746"/>
                </a:lnTo>
                <a:lnTo>
                  <a:pt x="493328" y="365233"/>
                </a:lnTo>
                <a:lnTo>
                  <a:pt x="506180" y="412919"/>
                </a:lnTo>
                <a:lnTo>
                  <a:pt x="579696" y="632106"/>
                </a:lnTo>
                <a:lnTo>
                  <a:pt x="813718" y="632106"/>
                </a:lnTo>
                <a:lnTo>
                  <a:pt x="655832" y="21067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0" name="Google Shape;630;p31"/>
          <p:cNvSpPr/>
          <p:nvPr/>
        </p:nvSpPr>
        <p:spPr>
          <a:xfrm>
            <a:off x="11182628" y="4060096"/>
            <a:ext cx="835660" cy="1046480"/>
          </a:xfrm>
          <a:custGeom>
            <a:rect b="b" l="l" r="r" t="t"/>
            <a:pathLst>
              <a:path extrusionOk="0" h="1046479" w="835659">
                <a:moveTo>
                  <a:pt x="417102" y="0"/>
                </a:moveTo>
                <a:lnTo>
                  <a:pt x="362153" y="2168"/>
                </a:lnTo>
                <a:lnTo>
                  <a:pt x="310716" y="8605"/>
                </a:lnTo>
                <a:lnTo>
                  <a:pt x="262880" y="19204"/>
                </a:lnTo>
                <a:lnTo>
                  <a:pt x="218734" y="33860"/>
                </a:lnTo>
                <a:lnTo>
                  <a:pt x="178369" y="52469"/>
                </a:lnTo>
                <a:lnTo>
                  <a:pt x="141873" y="74924"/>
                </a:lnTo>
                <a:lnTo>
                  <a:pt x="109335" y="101122"/>
                </a:lnTo>
                <a:lnTo>
                  <a:pt x="80846" y="130957"/>
                </a:lnTo>
                <a:lnTo>
                  <a:pt x="56495" y="164323"/>
                </a:lnTo>
                <a:lnTo>
                  <a:pt x="36371" y="201115"/>
                </a:lnTo>
                <a:lnTo>
                  <a:pt x="20563" y="241229"/>
                </a:lnTo>
                <a:lnTo>
                  <a:pt x="9161" y="284560"/>
                </a:lnTo>
                <a:lnTo>
                  <a:pt x="2254" y="331001"/>
                </a:lnTo>
                <a:lnTo>
                  <a:pt x="0" y="379004"/>
                </a:lnTo>
                <a:lnTo>
                  <a:pt x="0" y="667508"/>
                </a:lnTo>
                <a:lnTo>
                  <a:pt x="2254" y="715512"/>
                </a:lnTo>
                <a:lnTo>
                  <a:pt x="9161" y="761952"/>
                </a:lnTo>
                <a:lnTo>
                  <a:pt x="20563" y="805280"/>
                </a:lnTo>
                <a:lnTo>
                  <a:pt x="36371" y="845391"/>
                </a:lnTo>
                <a:lnTo>
                  <a:pt x="56495" y="882178"/>
                </a:lnTo>
                <a:lnTo>
                  <a:pt x="80846" y="915539"/>
                </a:lnTo>
                <a:lnTo>
                  <a:pt x="109335" y="945367"/>
                </a:lnTo>
                <a:lnTo>
                  <a:pt x="141873" y="971559"/>
                </a:lnTo>
                <a:lnTo>
                  <a:pt x="178369" y="994008"/>
                </a:lnTo>
                <a:lnTo>
                  <a:pt x="218734" y="1012611"/>
                </a:lnTo>
                <a:lnTo>
                  <a:pt x="262880" y="1027263"/>
                </a:lnTo>
                <a:lnTo>
                  <a:pt x="310716" y="1037858"/>
                </a:lnTo>
                <a:lnTo>
                  <a:pt x="362153" y="1044292"/>
                </a:lnTo>
                <a:lnTo>
                  <a:pt x="417102" y="1046460"/>
                </a:lnTo>
                <a:lnTo>
                  <a:pt x="471647" y="1044552"/>
                </a:lnTo>
                <a:lnTo>
                  <a:pt x="522605" y="1038813"/>
                </a:lnTo>
                <a:lnTo>
                  <a:pt x="570027" y="1029216"/>
                </a:lnTo>
                <a:lnTo>
                  <a:pt x="613961" y="1015737"/>
                </a:lnTo>
                <a:lnTo>
                  <a:pt x="654459" y="998349"/>
                </a:lnTo>
                <a:lnTo>
                  <a:pt x="691570" y="977029"/>
                </a:lnTo>
                <a:lnTo>
                  <a:pt x="725344" y="951751"/>
                </a:lnTo>
                <a:lnTo>
                  <a:pt x="759064" y="919101"/>
                </a:lnTo>
                <a:lnTo>
                  <a:pt x="786645" y="883390"/>
                </a:lnTo>
                <a:lnTo>
                  <a:pt x="808092" y="844618"/>
                </a:lnTo>
                <a:lnTo>
                  <a:pt x="811325" y="835786"/>
                </a:lnTo>
                <a:lnTo>
                  <a:pt x="417102" y="835786"/>
                </a:lnTo>
                <a:lnTo>
                  <a:pt x="360058" y="831077"/>
                </a:lnTo>
                <a:lnTo>
                  <a:pt x="313392" y="816979"/>
                </a:lnTo>
                <a:lnTo>
                  <a:pt x="277100" y="793532"/>
                </a:lnTo>
                <a:lnTo>
                  <a:pt x="251181" y="760777"/>
                </a:lnTo>
                <a:lnTo>
                  <a:pt x="235631" y="718755"/>
                </a:lnTo>
                <a:lnTo>
                  <a:pt x="230448" y="667508"/>
                </a:lnTo>
                <a:lnTo>
                  <a:pt x="230448" y="379004"/>
                </a:lnTo>
                <a:lnTo>
                  <a:pt x="235631" y="327742"/>
                </a:lnTo>
                <a:lnTo>
                  <a:pt x="251181" y="285716"/>
                </a:lnTo>
                <a:lnTo>
                  <a:pt x="277100" y="252964"/>
                </a:lnTo>
                <a:lnTo>
                  <a:pt x="313392" y="229524"/>
                </a:lnTo>
                <a:lnTo>
                  <a:pt x="360058" y="215432"/>
                </a:lnTo>
                <a:lnTo>
                  <a:pt x="417102" y="210726"/>
                </a:lnTo>
                <a:lnTo>
                  <a:pt x="801406" y="210726"/>
                </a:lnTo>
                <a:lnTo>
                  <a:pt x="793476" y="192475"/>
                </a:lnTo>
                <a:lnTo>
                  <a:pt x="769444" y="152084"/>
                </a:lnTo>
                <a:lnTo>
                  <a:pt x="740986" y="116444"/>
                </a:lnTo>
                <a:lnTo>
                  <a:pt x="708092" y="85553"/>
                </a:lnTo>
                <a:lnTo>
                  <a:pt x="670755" y="59414"/>
                </a:lnTo>
                <a:lnTo>
                  <a:pt x="628966" y="38026"/>
                </a:lnTo>
                <a:lnTo>
                  <a:pt x="582714" y="21390"/>
                </a:lnTo>
                <a:lnTo>
                  <a:pt x="531993" y="9507"/>
                </a:lnTo>
                <a:lnTo>
                  <a:pt x="476791" y="2376"/>
                </a:lnTo>
                <a:lnTo>
                  <a:pt x="417102" y="0"/>
                </a:lnTo>
                <a:close/>
              </a:path>
              <a:path extrusionOk="0" h="1046479" w="835659">
                <a:moveTo>
                  <a:pt x="777740" y="458174"/>
                </a:moveTo>
                <a:lnTo>
                  <a:pt x="435416" y="458174"/>
                </a:lnTo>
                <a:lnTo>
                  <a:pt x="407905" y="461073"/>
                </a:lnTo>
                <a:lnTo>
                  <a:pt x="390044" y="470740"/>
                </a:lnTo>
                <a:lnTo>
                  <a:pt x="380388" y="488632"/>
                </a:lnTo>
                <a:lnTo>
                  <a:pt x="377491" y="516204"/>
                </a:lnTo>
                <a:lnTo>
                  <a:pt x="377491" y="603835"/>
                </a:lnTo>
                <a:lnTo>
                  <a:pt x="380388" y="631401"/>
                </a:lnTo>
                <a:lnTo>
                  <a:pt x="390044" y="649270"/>
                </a:lnTo>
                <a:lnTo>
                  <a:pt x="407905" y="658914"/>
                </a:lnTo>
                <a:lnTo>
                  <a:pt x="435416" y="661801"/>
                </a:lnTo>
                <a:lnTo>
                  <a:pt x="606510" y="661801"/>
                </a:lnTo>
                <a:lnTo>
                  <a:pt x="606510" y="712753"/>
                </a:lnTo>
                <a:lnTo>
                  <a:pt x="598076" y="753231"/>
                </a:lnTo>
                <a:lnTo>
                  <a:pt x="573631" y="787204"/>
                </a:lnTo>
                <a:lnTo>
                  <a:pt x="534463" y="813240"/>
                </a:lnTo>
                <a:lnTo>
                  <a:pt x="481858" y="829911"/>
                </a:lnTo>
                <a:lnTo>
                  <a:pt x="417102" y="835786"/>
                </a:lnTo>
                <a:lnTo>
                  <a:pt x="811325" y="835786"/>
                </a:lnTo>
                <a:lnTo>
                  <a:pt x="823407" y="802785"/>
                </a:lnTo>
                <a:lnTo>
                  <a:pt x="832593" y="757891"/>
                </a:lnTo>
                <a:lnTo>
                  <a:pt x="835655" y="709936"/>
                </a:lnTo>
                <a:lnTo>
                  <a:pt x="835655" y="516204"/>
                </a:lnTo>
                <a:lnTo>
                  <a:pt x="832759" y="488632"/>
                </a:lnTo>
                <a:lnTo>
                  <a:pt x="823107" y="470740"/>
                </a:lnTo>
                <a:lnTo>
                  <a:pt x="805250" y="461073"/>
                </a:lnTo>
                <a:lnTo>
                  <a:pt x="777740" y="458174"/>
                </a:lnTo>
                <a:close/>
              </a:path>
              <a:path extrusionOk="0" h="1046479" w="835659">
                <a:moveTo>
                  <a:pt x="801406" y="210726"/>
                </a:moveTo>
                <a:lnTo>
                  <a:pt x="417102" y="210726"/>
                </a:lnTo>
                <a:lnTo>
                  <a:pt x="468339" y="214812"/>
                </a:lnTo>
                <a:lnTo>
                  <a:pt x="511776" y="227113"/>
                </a:lnTo>
                <a:lnTo>
                  <a:pt x="547407" y="247694"/>
                </a:lnTo>
                <a:lnTo>
                  <a:pt x="575228" y="276621"/>
                </a:lnTo>
                <a:lnTo>
                  <a:pt x="595233" y="313959"/>
                </a:lnTo>
                <a:lnTo>
                  <a:pt x="607526" y="338564"/>
                </a:lnTo>
                <a:lnTo>
                  <a:pt x="622485" y="351773"/>
                </a:lnTo>
                <a:lnTo>
                  <a:pt x="668812" y="349308"/>
                </a:lnTo>
                <a:lnTo>
                  <a:pt x="777740" y="311131"/>
                </a:lnTo>
                <a:lnTo>
                  <a:pt x="814978" y="282859"/>
                </a:lnTo>
                <a:lnTo>
                  <a:pt x="818855" y="262226"/>
                </a:lnTo>
                <a:lnTo>
                  <a:pt x="813090" y="237615"/>
                </a:lnTo>
                <a:lnTo>
                  <a:pt x="801406" y="21072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1" name="Google Shape;631;p31"/>
          <p:cNvSpPr/>
          <p:nvPr/>
        </p:nvSpPr>
        <p:spPr>
          <a:xfrm>
            <a:off x="12156027" y="4081341"/>
            <a:ext cx="699135" cy="1004569"/>
          </a:xfrm>
          <a:custGeom>
            <a:rect b="b" l="l" r="r" t="t"/>
            <a:pathLst>
              <a:path extrusionOk="0" h="1004570" w="699134">
                <a:moveTo>
                  <a:pt x="626514" y="0"/>
                </a:moveTo>
                <a:lnTo>
                  <a:pt x="58040" y="0"/>
                </a:lnTo>
                <a:lnTo>
                  <a:pt x="30462" y="2889"/>
                </a:lnTo>
                <a:lnTo>
                  <a:pt x="12567" y="12536"/>
                </a:lnTo>
                <a:lnTo>
                  <a:pt x="2899" y="30409"/>
                </a:lnTo>
                <a:lnTo>
                  <a:pt x="0" y="57977"/>
                </a:lnTo>
                <a:lnTo>
                  <a:pt x="0" y="946044"/>
                </a:lnTo>
                <a:lnTo>
                  <a:pt x="2899" y="973585"/>
                </a:lnTo>
                <a:lnTo>
                  <a:pt x="12567" y="991461"/>
                </a:lnTo>
                <a:lnTo>
                  <a:pt x="30462" y="1001123"/>
                </a:lnTo>
                <a:lnTo>
                  <a:pt x="58040" y="1004021"/>
                </a:lnTo>
                <a:lnTo>
                  <a:pt x="640682" y="1004021"/>
                </a:lnTo>
                <a:lnTo>
                  <a:pt x="668187" y="1001123"/>
                </a:lnTo>
                <a:lnTo>
                  <a:pt x="686044" y="991461"/>
                </a:lnTo>
                <a:lnTo>
                  <a:pt x="695699" y="973585"/>
                </a:lnTo>
                <a:lnTo>
                  <a:pt x="698596" y="946044"/>
                </a:lnTo>
                <a:lnTo>
                  <a:pt x="698596" y="851282"/>
                </a:lnTo>
                <a:lnTo>
                  <a:pt x="685011" y="806921"/>
                </a:lnTo>
                <a:lnTo>
                  <a:pt x="640682" y="793305"/>
                </a:lnTo>
                <a:lnTo>
                  <a:pt x="230527" y="793305"/>
                </a:lnTo>
                <a:lnTo>
                  <a:pt x="230527" y="600997"/>
                </a:lnTo>
                <a:lnTo>
                  <a:pt x="555815" y="600997"/>
                </a:lnTo>
                <a:lnTo>
                  <a:pt x="583325" y="598100"/>
                </a:lnTo>
                <a:lnTo>
                  <a:pt x="601181" y="588442"/>
                </a:lnTo>
                <a:lnTo>
                  <a:pt x="610834" y="570570"/>
                </a:lnTo>
                <a:lnTo>
                  <a:pt x="613730" y="543030"/>
                </a:lnTo>
                <a:lnTo>
                  <a:pt x="613730" y="448269"/>
                </a:lnTo>
                <a:lnTo>
                  <a:pt x="610834" y="420937"/>
                </a:lnTo>
                <a:lnTo>
                  <a:pt x="601181" y="403533"/>
                </a:lnTo>
                <a:lnTo>
                  <a:pt x="583325" y="394345"/>
                </a:lnTo>
                <a:lnTo>
                  <a:pt x="555815" y="391663"/>
                </a:lnTo>
                <a:lnTo>
                  <a:pt x="230527" y="391663"/>
                </a:lnTo>
                <a:lnTo>
                  <a:pt x="230527" y="209271"/>
                </a:lnTo>
                <a:lnTo>
                  <a:pt x="626514" y="209271"/>
                </a:lnTo>
                <a:lnTo>
                  <a:pt x="654024" y="206597"/>
                </a:lnTo>
                <a:lnTo>
                  <a:pt x="671881" y="197427"/>
                </a:lnTo>
                <a:lnTo>
                  <a:pt x="681533" y="180032"/>
                </a:lnTo>
                <a:lnTo>
                  <a:pt x="684429" y="152686"/>
                </a:lnTo>
                <a:lnTo>
                  <a:pt x="684429" y="57977"/>
                </a:lnTo>
                <a:lnTo>
                  <a:pt x="681533" y="30409"/>
                </a:lnTo>
                <a:lnTo>
                  <a:pt x="671881" y="12536"/>
                </a:lnTo>
                <a:lnTo>
                  <a:pt x="654024" y="2889"/>
                </a:lnTo>
                <a:lnTo>
                  <a:pt x="62651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2" name="Google Shape;632;p31"/>
          <p:cNvSpPr/>
          <p:nvPr/>
        </p:nvSpPr>
        <p:spPr>
          <a:xfrm>
            <a:off x="12982326" y="4081352"/>
            <a:ext cx="231140" cy="1004569"/>
          </a:xfrm>
          <a:custGeom>
            <a:rect b="b" l="l" r="r" t="t"/>
            <a:pathLst>
              <a:path extrusionOk="0" h="1004570" w="231140">
                <a:moveTo>
                  <a:pt x="173984" y="0"/>
                </a:moveTo>
                <a:lnTo>
                  <a:pt x="56532" y="0"/>
                </a:lnTo>
                <a:lnTo>
                  <a:pt x="29243" y="3068"/>
                </a:lnTo>
                <a:lnTo>
                  <a:pt x="11860" y="12893"/>
                </a:lnTo>
                <a:lnTo>
                  <a:pt x="2681" y="30404"/>
                </a:lnTo>
                <a:lnTo>
                  <a:pt x="0" y="56532"/>
                </a:lnTo>
                <a:lnTo>
                  <a:pt x="0" y="947479"/>
                </a:lnTo>
                <a:lnTo>
                  <a:pt x="2681" y="973606"/>
                </a:lnTo>
                <a:lnTo>
                  <a:pt x="11860" y="991117"/>
                </a:lnTo>
                <a:lnTo>
                  <a:pt x="29243" y="1000942"/>
                </a:lnTo>
                <a:lnTo>
                  <a:pt x="56532" y="1004011"/>
                </a:lnTo>
                <a:lnTo>
                  <a:pt x="173984" y="1004011"/>
                </a:lnTo>
                <a:lnTo>
                  <a:pt x="200113" y="1000942"/>
                </a:lnTo>
                <a:lnTo>
                  <a:pt x="217628" y="991117"/>
                </a:lnTo>
                <a:lnTo>
                  <a:pt x="227456" y="973606"/>
                </a:lnTo>
                <a:lnTo>
                  <a:pt x="230527" y="947479"/>
                </a:lnTo>
                <a:lnTo>
                  <a:pt x="230527" y="56532"/>
                </a:lnTo>
                <a:lnTo>
                  <a:pt x="227456" y="30404"/>
                </a:lnTo>
                <a:lnTo>
                  <a:pt x="217628" y="12893"/>
                </a:lnTo>
                <a:lnTo>
                  <a:pt x="200113" y="3068"/>
                </a:lnTo>
                <a:lnTo>
                  <a:pt x="17398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3" name="Google Shape;633;p31"/>
          <p:cNvSpPr/>
          <p:nvPr/>
        </p:nvSpPr>
        <p:spPr>
          <a:xfrm>
            <a:off x="13385530" y="4081341"/>
            <a:ext cx="805180" cy="1004569"/>
          </a:xfrm>
          <a:custGeom>
            <a:rect b="b" l="l" r="r" t="t"/>
            <a:pathLst>
              <a:path extrusionOk="0" h="1004570" w="805180">
                <a:moveTo>
                  <a:pt x="449766" y="0"/>
                </a:moveTo>
                <a:lnTo>
                  <a:pt x="58040" y="0"/>
                </a:lnTo>
                <a:lnTo>
                  <a:pt x="30458" y="2889"/>
                </a:lnTo>
                <a:lnTo>
                  <a:pt x="12563" y="12537"/>
                </a:lnTo>
                <a:lnTo>
                  <a:pt x="2897" y="30413"/>
                </a:lnTo>
                <a:lnTo>
                  <a:pt x="0" y="57987"/>
                </a:lnTo>
                <a:lnTo>
                  <a:pt x="0" y="946044"/>
                </a:lnTo>
                <a:lnTo>
                  <a:pt x="2897" y="973590"/>
                </a:lnTo>
                <a:lnTo>
                  <a:pt x="12563" y="991465"/>
                </a:lnTo>
                <a:lnTo>
                  <a:pt x="30458" y="1001125"/>
                </a:lnTo>
                <a:lnTo>
                  <a:pt x="58040" y="1004021"/>
                </a:lnTo>
                <a:lnTo>
                  <a:pt x="172486" y="1004021"/>
                </a:lnTo>
                <a:lnTo>
                  <a:pt x="217954" y="991465"/>
                </a:lnTo>
                <a:lnTo>
                  <a:pt x="230516" y="946044"/>
                </a:lnTo>
                <a:lnTo>
                  <a:pt x="230516" y="647645"/>
                </a:lnTo>
                <a:lnTo>
                  <a:pt x="639257" y="647645"/>
                </a:lnTo>
                <a:lnTo>
                  <a:pt x="637704" y="644960"/>
                </a:lnTo>
                <a:lnTo>
                  <a:pt x="628961" y="630334"/>
                </a:lnTo>
                <a:lnTo>
                  <a:pt x="622850" y="620478"/>
                </a:lnTo>
                <a:lnTo>
                  <a:pt x="619373" y="615122"/>
                </a:lnTo>
                <a:lnTo>
                  <a:pt x="662760" y="590986"/>
                </a:lnTo>
                <a:lnTo>
                  <a:pt x="699538" y="561007"/>
                </a:lnTo>
                <a:lnTo>
                  <a:pt x="729683" y="525238"/>
                </a:lnTo>
                <a:lnTo>
                  <a:pt x="753171" y="483726"/>
                </a:lnTo>
                <a:lnTo>
                  <a:pt x="768316" y="441190"/>
                </a:lnTo>
                <a:lnTo>
                  <a:pt x="230516" y="441190"/>
                </a:lnTo>
                <a:lnTo>
                  <a:pt x="230516" y="209281"/>
                </a:lnTo>
                <a:lnTo>
                  <a:pt x="766493" y="209281"/>
                </a:lnTo>
                <a:lnTo>
                  <a:pt x="760136" y="188508"/>
                </a:lnTo>
                <a:lnTo>
                  <a:pt x="742487" y="150410"/>
                </a:lnTo>
                <a:lnTo>
                  <a:pt x="720204" y="116279"/>
                </a:lnTo>
                <a:lnTo>
                  <a:pt x="693468" y="86253"/>
                </a:lnTo>
                <a:lnTo>
                  <a:pt x="662462" y="60470"/>
                </a:lnTo>
                <a:lnTo>
                  <a:pt x="627369" y="39067"/>
                </a:lnTo>
                <a:lnTo>
                  <a:pt x="588371" y="22181"/>
                </a:lnTo>
                <a:lnTo>
                  <a:pt x="545649" y="9950"/>
                </a:lnTo>
                <a:lnTo>
                  <a:pt x="499387" y="2510"/>
                </a:lnTo>
                <a:lnTo>
                  <a:pt x="449766" y="0"/>
                </a:lnTo>
                <a:close/>
              </a:path>
              <a:path extrusionOk="0" h="1004570" w="805180">
                <a:moveTo>
                  <a:pt x="639257" y="647645"/>
                </a:moveTo>
                <a:lnTo>
                  <a:pt x="288556" y="647645"/>
                </a:lnTo>
                <a:lnTo>
                  <a:pt x="339855" y="651337"/>
                </a:lnTo>
                <a:lnTo>
                  <a:pt x="376557" y="664441"/>
                </a:lnTo>
                <a:lnTo>
                  <a:pt x="404235" y="690003"/>
                </a:lnTo>
                <a:lnTo>
                  <a:pt x="428458" y="731066"/>
                </a:lnTo>
                <a:lnTo>
                  <a:pt x="533125" y="948871"/>
                </a:lnTo>
                <a:lnTo>
                  <a:pt x="550476" y="975993"/>
                </a:lnTo>
                <a:lnTo>
                  <a:pt x="573411" y="992895"/>
                </a:lnTo>
                <a:lnTo>
                  <a:pt x="605912" y="1001572"/>
                </a:lnTo>
                <a:lnTo>
                  <a:pt x="651959" y="1004021"/>
                </a:lnTo>
                <a:lnTo>
                  <a:pt x="765034" y="1004021"/>
                </a:lnTo>
                <a:lnTo>
                  <a:pt x="789945" y="999292"/>
                </a:lnTo>
                <a:lnTo>
                  <a:pt x="803203" y="986343"/>
                </a:lnTo>
                <a:lnTo>
                  <a:pt x="804802" y="967034"/>
                </a:lnTo>
                <a:lnTo>
                  <a:pt x="794740" y="943227"/>
                </a:lnTo>
                <a:lnTo>
                  <a:pt x="648971" y="664441"/>
                </a:lnTo>
                <a:lnTo>
                  <a:pt x="639257" y="647645"/>
                </a:lnTo>
                <a:close/>
              </a:path>
              <a:path extrusionOk="0" h="1004570" w="805180">
                <a:moveTo>
                  <a:pt x="766493" y="209281"/>
                </a:moveTo>
                <a:lnTo>
                  <a:pt x="427076" y="209281"/>
                </a:lnTo>
                <a:lnTo>
                  <a:pt x="453919" y="211138"/>
                </a:lnTo>
                <a:lnTo>
                  <a:pt x="477298" y="216710"/>
                </a:lnTo>
                <a:lnTo>
                  <a:pt x="514822" y="238997"/>
                </a:lnTo>
                <a:lnTo>
                  <a:pt x="537003" y="276262"/>
                </a:lnTo>
                <a:lnTo>
                  <a:pt x="544412" y="325236"/>
                </a:lnTo>
                <a:lnTo>
                  <a:pt x="542558" y="351233"/>
                </a:lnTo>
                <a:lnTo>
                  <a:pt x="527754" y="393654"/>
                </a:lnTo>
                <a:lnTo>
                  <a:pt x="497502" y="423892"/>
                </a:lnTo>
                <a:lnTo>
                  <a:pt x="453919" y="439311"/>
                </a:lnTo>
                <a:lnTo>
                  <a:pt x="427076" y="441190"/>
                </a:lnTo>
                <a:lnTo>
                  <a:pt x="768316" y="441190"/>
                </a:lnTo>
                <a:lnTo>
                  <a:pt x="769978" y="436521"/>
                </a:lnTo>
                <a:lnTo>
                  <a:pt x="780080" y="383675"/>
                </a:lnTo>
                <a:lnTo>
                  <a:pt x="783452" y="325236"/>
                </a:lnTo>
                <a:lnTo>
                  <a:pt x="780801" y="276058"/>
                </a:lnTo>
                <a:lnTo>
                  <a:pt x="772968" y="230437"/>
                </a:lnTo>
                <a:lnTo>
                  <a:pt x="766493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4" name="Google Shape;634;p31"/>
          <p:cNvSpPr/>
          <p:nvPr/>
        </p:nvSpPr>
        <p:spPr>
          <a:xfrm>
            <a:off x="14286895" y="4060096"/>
            <a:ext cx="836294" cy="1046480"/>
          </a:xfrm>
          <a:custGeom>
            <a:rect b="b" l="l" r="r" t="t"/>
            <a:pathLst>
              <a:path extrusionOk="0" h="1046479" w="836294">
                <a:moveTo>
                  <a:pt x="417181" y="0"/>
                </a:moveTo>
                <a:lnTo>
                  <a:pt x="362229" y="2168"/>
                </a:lnTo>
                <a:lnTo>
                  <a:pt x="310790" y="8605"/>
                </a:lnTo>
                <a:lnTo>
                  <a:pt x="262953" y="19204"/>
                </a:lnTo>
                <a:lnTo>
                  <a:pt x="218806" y="33860"/>
                </a:lnTo>
                <a:lnTo>
                  <a:pt x="178439" y="52469"/>
                </a:lnTo>
                <a:lnTo>
                  <a:pt x="141942" y="74924"/>
                </a:lnTo>
                <a:lnTo>
                  <a:pt x="109405" y="101122"/>
                </a:lnTo>
                <a:lnTo>
                  <a:pt x="80915" y="130957"/>
                </a:lnTo>
                <a:lnTo>
                  <a:pt x="56563" y="164323"/>
                </a:lnTo>
                <a:lnTo>
                  <a:pt x="36439" y="201115"/>
                </a:lnTo>
                <a:lnTo>
                  <a:pt x="20631" y="241229"/>
                </a:lnTo>
                <a:lnTo>
                  <a:pt x="9307" y="284263"/>
                </a:lnTo>
                <a:lnTo>
                  <a:pt x="2322" y="331001"/>
                </a:lnTo>
                <a:lnTo>
                  <a:pt x="0" y="380449"/>
                </a:lnTo>
                <a:lnTo>
                  <a:pt x="0" y="666073"/>
                </a:lnTo>
                <a:lnTo>
                  <a:pt x="2322" y="715520"/>
                </a:lnTo>
                <a:lnTo>
                  <a:pt x="9228" y="761959"/>
                </a:lnTo>
                <a:lnTo>
                  <a:pt x="20631" y="805285"/>
                </a:lnTo>
                <a:lnTo>
                  <a:pt x="36439" y="845394"/>
                </a:lnTo>
                <a:lnTo>
                  <a:pt x="56563" y="882181"/>
                </a:lnTo>
                <a:lnTo>
                  <a:pt x="80915" y="915541"/>
                </a:lnTo>
                <a:lnTo>
                  <a:pt x="109405" y="945369"/>
                </a:lnTo>
                <a:lnTo>
                  <a:pt x="141942" y="971560"/>
                </a:lnTo>
                <a:lnTo>
                  <a:pt x="178439" y="994009"/>
                </a:lnTo>
                <a:lnTo>
                  <a:pt x="218806" y="1012612"/>
                </a:lnTo>
                <a:lnTo>
                  <a:pt x="262953" y="1027263"/>
                </a:lnTo>
                <a:lnTo>
                  <a:pt x="310790" y="1037858"/>
                </a:lnTo>
                <a:lnTo>
                  <a:pt x="362229" y="1044292"/>
                </a:lnTo>
                <a:lnTo>
                  <a:pt x="417181" y="1046460"/>
                </a:lnTo>
                <a:lnTo>
                  <a:pt x="472407" y="1044292"/>
                </a:lnTo>
                <a:lnTo>
                  <a:pt x="524083" y="1037858"/>
                </a:lnTo>
                <a:lnTo>
                  <a:pt x="572120" y="1027263"/>
                </a:lnTo>
                <a:lnTo>
                  <a:pt x="616434" y="1012612"/>
                </a:lnTo>
                <a:lnTo>
                  <a:pt x="656937" y="994009"/>
                </a:lnTo>
                <a:lnTo>
                  <a:pt x="693543" y="971560"/>
                </a:lnTo>
                <a:lnTo>
                  <a:pt x="726166" y="945369"/>
                </a:lnTo>
                <a:lnTo>
                  <a:pt x="754719" y="915541"/>
                </a:lnTo>
                <a:lnTo>
                  <a:pt x="779117" y="882181"/>
                </a:lnTo>
                <a:lnTo>
                  <a:pt x="799272" y="845394"/>
                </a:lnTo>
                <a:lnTo>
                  <a:pt x="803060" y="835796"/>
                </a:lnTo>
                <a:lnTo>
                  <a:pt x="417181" y="835796"/>
                </a:lnTo>
                <a:lnTo>
                  <a:pt x="361616" y="831100"/>
                </a:lnTo>
                <a:lnTo>
                  <a:pt x="315364" y="817091"/>
                </a:lnTo>
                <a:lnTo>
                  <a:pt x="278776" y="793890"/>
                </a:lnTo>
                <a:lnTo>
                  <a:pt x="252206" y="761617"/>
                </a:lnTo>
                <a:lnTo>
                  <a:pt x="236005" y="720392"/>
                </a:lnTo>
                <a:lnTo>
                  <a:pt x="230527" y="670335"/>
                </a:lnTo>
                <a:lnTo>
                  <a:pt x="230527" y="376187"/>
                </a:lnTo>
                <a:lnTo>
                  <a:pt x="236005" y="326112"/>
                </a:lnTo>
                <a:lnTo>
                  <a:pt x="252206" y="284882"/>
                </a:lnTo>
                <a:lnTo>
                  <a:pt x="278776" y="252612"/>
                </a:lnTo>
                <a:lnTo>
                  <a:pt x="315364" y="229419"/>
                </a:lnTo>
                <a:lnTo>
                  <a:pt x="361616" y="215419"/>
                </a:lnTo>
                <a:lnTo>
                  <a:pt x="417181" y="210726"/>
                </a:lnTo>
                <a:lnTo>
                  <a:pt x="803064" y="210726"/>
                </a:lnTo>
                <a:lnTo>
                  <a:pt x="799272" y="201115"/>
                </a:lnTo>
                <a:lnTo>
                  <a:pt x="779117" y="164323"/>
                </a:lnTo>
                <a:lnTo>
                  <a:pt x="754719" y="130957"/>
                </a:lnTo>
                <a:lnTo>
                  <a:pt x="726166" y="101122"/>
                </a:lnTo>
                <a:lnTo>
                  <a:pt x="693543" y="74924"/>
                </a:lnTo>
                <a:lnTo>
                  <a:pt x="656937" y="52469"/>
                </a:lnTo>
                <a:lnTo>
                  <a:pt x="616434" y="33860"/>
                </a:lnTo>
                <a:lnTo>
                  <a:pt x="572120" y="19204"/>
                </a:lnTo>
                <a:lnTo>
                  <a:pt x="524083" y="8605"/>
                </a:lnTo>
                <a:lnTo>
                  <a:pt x="472407" y="2168"/>
                </a:lnTo>
                <a:lnTo>
                  <a:pt x="417181" y="0"/>
                </a:lnTo>
                <a:close/>
              </a:path>
              <a:path extrusionOk="0" h="1046479" w="836294">
                <a:moveTo>
                  <a:pt x="803064" y="210726"/>
                </a:moveTo>
                <a:lnTo>
                  <a:pt x="417181" y="210726"/>
                </a:lnTo>
                <a:lnTo>
                  <a:pt x="474811" y="215322"/>
                </a:lnTo>
                <a:lnTo>
                  <a:pt x="521868" y="229110"/>
                </a:lnTo>
                <a:lnTo>
                  <a:pt x="558396" y="252090"/>
                </a:lnTo>
                <a:lnTo>
                  <a:pt x="584435" y="284263"/>
                </a:lnTo>
                <a:lnTo>
                  <a:pt x="600028" y="325628"/>
                </a:lnTo>
                <a:lnTo>
                  <a:pt x="605217" y="376187"/>
                </a:lnTo>
                <a:lnTo>
                  <a:pt x="605217" y="670335"/>
                </a:lnTo>
                <a:lnTo>
                  <a:pt x="600028" y="720894"/>
                </a:lnTo>
                <a:lnTo>
                  <a:pt x="584435" y="762259"/>
                </a:lnTo>
                <a:lnTo>
                  <a:pt x="558396" y="794432"/>
                </a:lnTo>
                <a:lnTo>
                  <a:pt x="521868" y="817412"/>
                </a:lnTo>
                <a:lnTo>
                  <a:pt x="474811" y="831200"/>
                </a:lnTo>
                <a:lnTo>
                  <a:pt x="417181" y="835796"/>
                </a:lnTo>
                <a:lnTo>
                  <a:pt x="803060" y="835796"/>
                </a:lnTo>
                <a:lnTo>
                  <a:pt x="815099" y="805285"/>
                </a:lnTo>
                <a:lnTo>
                  <a:pt x="826511" y="761959"/>
                </a:lnTo>
                <a:lnTo>
                  <a:pt x="833421" y="715520"/>
                </a:lnTo>
                <a:lnTo>
                  <a:pt x="835744" y="666073"/>
                </a:lnTo>
                <a:lnTo>
                  <a:pt x="835744" y="380449"/>
                </a:lnTo>
                <a:lnTo>
                  <a:pt x="833421" y="331001"/>
                </a:lnTo>
                <a:lnTo>
                  <a:pt x="826559" y="284882"/>
                </a:lnTo>
                <a:lnTo>
                  <a:pt x="826432" y="284263"/>
                </a:lnTo>
                <a:lnTo>
                  <a:pt x="815099" y="241229"/>
                </a:lnTo>
                <a:lnTo>
                  <a:pt x="803064" y="21072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5" name="Google Shape;635;p31"/>
          <p:cNvSpPr/>
          <p:nvPr/>
        </p:nvSpPr>
        <p:spPr>
          <a:xfrm>
            <a:off x="7285212" y="7041586"/>
            <a:ext cx="335915" cy="220979"/>
          </a:xfrm>
          <a:custGeom>
            <a:rect b="b" l="l" r="r" t="t"/>
            <a:pathLst>
              <a:path extrusionOk="0" h="220979" w="335915">
                <a:moveTo>
                  <a:pt x="311446" y="140812"/>
                </a:moveTo>
                <a:lnTo>
                  <a:pt x="24198" y="140812"/>
                </a:lnTo>
                <a:lnTo>
                  <a:pt x="12306" y="141890"/>
                </a:lnTo>
                <a:lnTo>
                  <a:pt x="4889" y="145699"/>
                </a:lnTo>
                <a:lnTo>
                  <a:pt x="1077" y="153101"/>
                </a:lnTo>
                <a:lnTo>
                  <a:pt x="0" y="164958"/>
                </a:lnTo>
                <a:lnTo>
                  <a:pt x="0" y="196276"/>
                </a:lnTo>
                <a:lnTo>
                  <a:pt x="1077" y="208133"/>
                </a:lnTo>
                <a:lnTo>
                  <a:pt x="4889" y="215535"/>
                </a:lnTo>
                <a:lnTo>
                  <a:pt x="12306" y="219344"/>
                </a:lnTo>
                <a:lnTo>
                  <a:pt x="24198" y="220422"/>
                </a:lnTo>
                <a:lnTo>
                  <a:pt x="311446" y="220422"/>
                </a:lnTo>
                <a:lnTo>
                  <a:pt x="322723" y="219150"/>
                </a:lnTo>
                <a:lnTo>
                  <a:pt x="330208" y="215017"/>
                </a:lnTo>
                <a:lnTo>
                  <a:pt x="334362" y="207550"/>
                </a:lnTo>
                <a:lnTo>
                  <a:pt x="335644" y="196276"/>
                </a:lnTo>
                <a:lnTo>
                  <a:pt x="335644" y="164958"/>
                </a:lnTo>
                <a:lnTo>
                  <a:pt x="334362" y="153684"/>
                </a:lnTo>
                <a:lnTo>
                  <a:pt x="330208" y="146218"/>
                </a:lnTo>
                <a:lnTo>
                  <a:pt x="322723" y="142085"/>
                </a:lnTo>
                <a:lnTo>
                  <a:pt x="311446" y="140812"/>
                </a:lnTo>
                <a:close/>
              </a:path>
              <a:path extrusionOk="0" h="220979" w="335915">
                <a:moveTo>
                  <a:pt x="311446" y="0"/>
                </a:moveTo>
                <a:lnTo>
                  <a:pt x="24198" y="0"/>
                </a:lnTo>
                <a:lnTo>
                  <a:pt x="12920" y="1187"/>
                </a:lnTo>
                <a:lnTo>
                  <a:pt x="5435" y="5240"/>
                </a:lnTo>
                <a:lnTo>
                  <a:pt x="1282" y="12898"/>
                </a:lnTo>
                <a:lnTo>
                  <a:pt x="0" y="24899"/>
                </a:lnTo>
                <a:lnTo>
                  <a:pt x="0" y="56155"/>
                </a:lnTo>
                <a:lnTo>
                  <a:pt x="1077" y="67438"/>
                </a:lnTo>
                <a:lnTo>
                  <a:pt x="4889" y="74927"/>
                </a:lnTo>
                <a:lnTo>
                  <a:pt x="12306" y="79081"/>
                </a:lnTo>
                <a:lnTo>
                  <a:pt x="24198" y="80364"/>
                </a:lnTo>
                <a:lnTo>
                  <a:pt x="311446" y="80364"/>
                </a:lnTo>
                <a:lnTo>
                  <a:pt x="322723" y="79081"/>
                </a:lnTo>
                <a:lnTo>
                  <a:pt x="330208" y="74927"/>
                </a:lnTo>
                <a:lnTo>
                  <a:pt x="334362" y="67438"/>
                </a:lnTo>
                <a:lnTo>
                  <a:pt x="335644" y="56155"/>
                </a:lnTo>
                <a:lnTo>
                  <a:pt x="335644" y="24899"/>
                </a:lnTo>
                <a:lnTo>
                  <a:pt x="334362" y="13504"/>
                </a:lnTo>
                <a:lnTo>
                  <a:pt x="330208" y="5778"/>
                </a:lnTo>
                <a:lnTo>
                  <a:pt x="322723" y="1388"/>
                </a:lnTo>
                <a:lnTo>
                  <a:pt x="31144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6" name="Google Shape;636;p31"/>
          <p:cNvSpPr/>
          <p:nvPr/>
        </p:nvSpPr>
        <p:spPr>
          <a:xfrm>
            <a:off x="14617009" y="7041586"/>
            <a:ext cx="335915" cy="220979"/>
          </a:xfrm>
          <a:custGeom>
            <a:rect b="b" l="l" r="r" t="t"/>
            <a:pathLst>
              <a:path extrusionOk="0" h="220979" w="335915">
                <a:moveTo>
                  <a:pt x="311435" y="140812"/>
                </a:moveTo>
                <a:lnTo>
                  <a:pt x="24198" y="140812"/>
                </a:lnTo>
                <a:lnTo>
                  <a:pt x="12306" y="141890"/>
                </a:lnTo>
                <a:lnTo>
                  <a:pt x="4889" y="145699"/>
                </a:lnTo>
                <a:lnTo>
                  <a:pt x="1077" y="153101"/>
                </a:lnTo>
                <a:lnTo>
                  <a:pt x="0" y="164958"/>
                </a:lnTo>
                <a:lnTo>
                  <a:pt x="0" y="196276"/>
                </a:lnTo>
                <a:lnTo>
                  <a:pt x="1077" y="208133"/>
                </a:lnTo>
                <a:lnTo>
                  <a:pt x="4889" y="215535"/>
                </a:lnTo>
                <a:lnTo>
                  <a:pt x="12306" y="219344"/>
                </a:lnTo>
                <a:lnTo>
                  <a:pt x="24198" y="220422"/>
                </a:lnTo>
                <a:lnTo>
                  <a:pt x="311435" y="220422"/>
                </a:lnTo>
                <a:lnTo>
                  <a:pt x="322718" y="219150"/>
                </a:lnTo>
                <a:lnTo>
                  <a:pt x="330207" y="215017"/>
                </a:lnTo>
                <a:lnTo>
                  <a:pt x="334361" y="207550"/>
                </a:lnTo>
                <a:lnTo>
                  <a:pt x="335644" y="196276"/>
                </a:lnTo>
                <a:lnTo>
                  <a:pt x="335644" y="164958"/>
                </a:lnTo>
                <a:lnTo>
                  <a:pt x="334361" y="153684"/>
                </a:lnTo>
                <a:lnTo>
                  <a:pt x="330207" y="146218"/>
                </a:lnTo>
                <a:lnTo>
                  <a:pt x="322718" y="142085"/>
                </a:lnTo>
                <a:lnTo>
                  <a:pt x="311435" y="140812"/>
                </a:lnTo>
                <a:close/>
              </a:path>
              <a:path extrusionOk="0" h="220979" w="335915">
                <a:moveTo>
                  <a:pt x="311435" y="0"/>
                </a:moveTo>
                <a:lnTo>
                  <a:pt x="24198" y="0"/>
                </a:lnTo>
                <a:lnTo>
                  <a:pt x="12916" y="1187"/>
                </a:lnTo>
                <a:lnTo>
                  <a:pt x="5431" y="5240"/>
                </a:lnTo>
                <a:lnTo>
                  <a:pt x="1280" y="12898"/>
                </a:lnTo>
                <a:lnTo>
                  <a:pt x="0" y="24899"/>
                </a:lnTo>
                <a:lnTo>
                  <a:pt x="0" y="56155"/>
                </a:lnTo>
                <a:lnTo>
                  <a:pt x="1077" y="67438"/>
                </a:lnTo>
                <a:lnTo>
                  <a:pt x="4889" y="74927"/>
                </a:lnTo>
                <a:lnTo>
                  <a:pt x="12306" y="79081"/>
                </a:lnTo>
                <a:lnTo>
                  <a:pt x="24198" y="80364"/>
                </a:lnTo>
                <a:lnTo>
                  <a:pt x="311435" y="80364"/>
                </a:lnTo>
                <a:lnTo>
                  <a:pt x="322718" y="79081"/>
                </a:lnTo>
                <a:lnTo>
                  <a:pt x="330207" y="74927"/>
                </a:lnTo>
                <a:lnTo>
                  <a:pt x="334361" y="67438"/>
                </a:lnTo>
                <a:lnTo>
                  <a:pt x="335644" y="56155"/>
                </a:lnTo>
                <a:lnTo>
                  <a:pt x="335644" y="24899"/>
                </a:lnTo>
                <a:lnTo>
                  <a:pt x="334361" y="13504"/>
                </a:lnTo>
                <a:lnTo>
                  <a:pt x="330207" y="5778"/>
                </a:lnTo>
                <a:lnTo>
                  <a:pt x="322718" y="1388"/>
                </a:lnTo>
                <a:lnTo>
                  <a:pt x="31143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7" name="Google Shape;637;p31"/>
          <p:cNvSpPr/>
          <p:nvPr/>
        </p:nvSpPr>
        <p:spPr>
          <a:xfrm>
            <a:off x="2055877" y="6267379"/>
            <a:ext cx="399415" cy="526415"/>
          </a:xfrm>
          <a:custGeom>
            <a:rect b="b" l="l" r="r" t="t"/>
            <a:pathLst>
              <a:path extrusionOk="0" h="526415" w="399414">
                <a:moveTo>
                  <a:pt x="203279" y="0"/>
                </a:moveTo>
                <a:lnTo>
                  <a:pt x="151050" y="4233"/>
                </a:lnTo>
                <a:lnTo>
                  <a:pt x="106070" y="16627"/>
                </a:lnTo>
                <a:lnTo>
                  <a:pt x="68625" y="36721"/>
                </a:lnTo>
                <a:lnTo>
                  <a:pt x="39003" y="64053"/>
                </a:lnTo>
                <a:lnTo>
                  <a:pt x="17489" y="98163"/>
                </a:lnTo>
                <a:lnTo>
                  <a:pt x="4370" y="138590"/>
                </a:lnTo>
                <a:lnTo>
                  <a:pt x="0" y="184182"/>
                </a:lnTo>
                <a:lnTo>
                  <a:pt x="0" y="341319"/>
                </a:lnTo>
                <a:lnTo>
                  <a:pt x="4370" y="387384"/>
                </a:lnTo>
                <a:lnTo>
                  <a:pt x="17489" y="428079"/>
                </a:lnTo>
                <a:lnTo>
                  <a:pt x="39003" y="462300"/>
                </a:lnTo>
                <a:lnTo>
                  <a:pt x="68625" y="489635"/>
                </a:lnTo>
                <a:lnTo>
                  <a:pt x="106070" y="509670"/>
                </a:lnTo>
                <a:lnTo>
                  <a:pt x="151050" y="521993"/>
                </a:lnTo>
                <a:lnTo>
                  <a:pt x="203279" y="526193"/>
                </a:lnTo>
                <a:lnTo>
                  <a:pt x="259873" y="521413"/>
                </a:lnTo>
                <a:lnTo>
                  <a:pt x="307577" y="507077"/>
                </a:lnTo>
                <a:lnTo>
                  <a:pt x="346399" y="483184"/>
                </a:lnTo>
                <a:lnTo>
                  <a:pt x="376344" y="449738"/>
                </a:lnTo>
                <a:lnTo>
                  <a:pt x="379651" y="442991"/>
                </a:lnTo>
                <a:lnTo>
                  <a:pt x="203279" y="442991"/>
                </a:lnTo>
                <a:lnTo>
                  <a:pt x="154628" y="436305"/>
                </a:lnTo>
                <a:lnTo>
                  <a:pt x="118947" y="416688"/>
                </a:lnTo>
                <a:lnTo>
                  <a:pt x="96988" y="384805"/>
                </a:lnTo>
                <a:lnTo>
                  <a:pt x="89502" y="341319"/>
                </a:lnTo>
                <a:lnTo>
                  <a:pt x="89502" y="184182"/>
                </a:lnTo>
                <a:lnTo>
                  <a:pt x="96988" y="140804"/>
                </a:lnTo>
                <a:lnTo>
                  <a:pt x="118947" y="109158"/>
                </a:lnTo>
                <a:lnTo>
                  <a:pt x="154628" y="89779"/>
                </a:lnTo>
                <a:lnTo>
                  <a:pt x="203279" y="83201"/>
                </a:lnTo>
                <a:lnTo>
                  <a:pt x="379160" y="83201"/>
                </a:lnTo>
                <a:lnTo>
                  <a:pt x="375651" y="76100"/>
                </a:lnTo>
                <a:lnTo>
                  <a:pt x="345731" y="42859"/>
                </a:lnTo>
                <a:lnTo>
                  <a:pt x="307004" y="19072"/>
                </a:lnTo>
                <a:lnTo>
                  <a:pt x="259507" y="4773"/>
                </a:lnTo>
                <a:lnTo>
                  <a:pt x="203279" y="0"/>
                </a:lnTo>
                <a:close/>
              </a:path>
              <a:path extrusionOk="0" h="526415" w="399414">
                <a:moveTo>
                  <a:pt x="332404" y="359054"/>
                </a:moveTo>
                <a:lnTo>
                  <a:pt x="324287" y="360326"/>
                </a:lnTo>
                <a:lnTo>
                  <a:pt x="317907" y="366134"/>
                </a:lnTo>
                <a:lnTo>
                  <a:pt x="312123" y="376868"/>
                </a:lnTo>
                <a:lnTo>
                  <a:pt x="296113" y="405788"/>
                </a:lnTo>
                <a:lnTo>
                  <a:pt x="272642" y="426452"/>
                </a:lnTo>
                <a:lnTo>
                  <a:pt x="241700" y="438856"/>
                </a:lnTo>
                <a:lnTo>
                  <a:pt x="203279" y="442991"/>
                </a:lnTo>
                <a:lnTo>
                  <a:pt x="379651" y="442991"/>
                </a:lnTo>
                <a:lnTo>
                  <a:pt x="397419" y="406741"/>
                </a:lnTo>
                <a:lnTo>
                  <a:pt x="399278" y="396354"/>
                </a:lnTo>
                <a:lnTo>
                  <a:pt x="397334" y="387630"/>
                </a:lnTo>
                <a:lnTo>
                  <a:pt x="391525" y="380633"/>
                </a:lnTo>
                <a:lnTo>
                  <a:pt x="381786" y="375423"/>
                </a:lnTo>
                <a:lnTo>
                  <a:pt x="343400" y="361926"/>
                </a:lnTo>
                <a:lnTo>
                  <a:pt x="332404" y="359054"/>
                </a:lnTo>
                <a:close/>
              </a:path>
              <a:path extrusionOk="0" h="526415" w="399414">
                <a:moveTo>
                  <a:pt x="379160" y="83201"/>
                </a:moveTo>
                <a:lnTo>
                  <a:pt x="203279" y="83201"/>
                </a:lnTo>
                <a:lnTo>
                  <a:pt x="242088" y="87319"/>
                </a:lnTo>
                <a:lnTo>
                  <a:pt x="273160" y="99633"/>
                </a:lnTo>
                <a:lnTo>
                  <a:pt x="296502" y="120086"/>
                </a:lnTo>
                <a:lnTo>
                  <a:pt x="312123" y="148623"/>
                </a:lnTo>
                <a:lnTo>
                  <a:pt x="317189" y="158939"/>
                </a:lnTo>
                <a:lnTo>
                  <a:pt x="323398" y="164607"/>
                </a:lnTo>
                <a:lnTo>
                  <a:pt x="381786" y="150016"/>
                </a:lnTo>
                <a:lnTo>
                  <a:pt x="398986" y="129145"/>
                </a:lnTo>
                <a:lnTo>
                  <a:pt x="396728" y="118760"/>
                </a:lnTo>
                <a:lnTo>
                  <a:pt x="379160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8" name="Google Shape;638;p31"/>
          <p:cNvSpPr/>
          <p:nvPr/>
        </p:nvSpPr>
        <p:spPr>
          <a:xfrm>
            <a:off x="2514028" y="6414558"/>
            <a:ext cx="316230" cy="379095"/>
          </a:xfrm>
          <a:custGeom>
            <a:rect b="b" l="l" r="r" t="t"/>
            <a:pathLst>
              <a:path extrusionOk="0" h="379095" w="316230">
                <a:moveTo>
                  <a:pt x="61149" y="0"/>
                </a:moveTo>
                <a:lnTo>
                  <a:pt x="22009" y="0"/>
                </a:lnTo>
                <a:lnTo>
                  <a:pt x="11679" y="1034"/>
                </a:lnTo>
                <a:lnTo>
                  <a:pt x="4879" y="4539"/>
                </a:lnTo>
                <a:lnTo>
                  <a:pt x="1141" y="11114"/>
                </a:lnTo>
                <a:lnTo>
                  <a:pt x="0" y="21360"/>
                </a:lnTo>
                <a:lnTo>
                  <a:pt x="0" y="236055"/>
                </a:lnTo>
                <a:lnTo>
                  <a:pt x="5897" y="286164"/>
                </a:lnTo>
                <a:lnTo>
                  <a:pt x="23634" y="326021"/>
                </a:lnTo>
                <a:lnTo>
                  <a:pt x="53281" y="355118"/>
                </a:lnTo>
                <a:lnTo>
                  <a:pt x="94907" y="372948"/>
                </a:lnTo>
                <a:lnTo>
                  <a:pt x="148581" y="379004"/>
                </a:lnTo>
                <a:lnTo>
                  <a:pt x="186077" y="377419"/>
                </a:lnTo>
                <a:lnTo>
                  <a:pt x="255712" y="364917"/>
                </a:lnTo>
                <a:lnTo>
                  <a:pt x="301933" y="347185"/>
                </a:lnTo>
                <a:lnTo>
                  <a:pt x="315728" y="314283"/>
                </a:lnTo>
                <a:lnTo>
                  <a:pt x="315728" y="303624"/>
                </a:lnTo>
                <a:lnTo>
                  <a:pt x="159974" y="303624"/>
                </a:lnTo>
                <a:lnTo>
                  <a:pt x="125951" y="299227"/>
                </a:lnTo>
                <a:lnTo>
                  <a:pt x="101740" y="286031"/>
                </a:lnTo>
                <a:lnTo>
                  <a:pt x="87266" y="264031"/>
                </a:lnTo>
                <a:lnTo>
                  <a:pt x="82458" y="233218"/>
                </a:lnTo>
                <a:lnTo>
                  <a:pt x="82458" y="21360"/>
                </a:lnTo>
                <a:lnTo>
                  <a:pt x="81425" y="11114"/>
                </a:lnTo>
                <a:lnTo>
                  <a:pt x="77929" y="4539"/>
                </a:lnTo>
                <a:lnTo>
                  <a:pt x="71370" y="1034"/>
                </a:lnTo>
                <a:lnTo>
                  <a:pt x="61149" y="0"/>
                </a:lnTo>
                <a:close/>
              </a:path>
              <a:path extrusionOk="0" h="379095" w="316230">
                <a:moveTo>
                  <a:pt x="293676" y="0"/>
                </a:moveTo>
                <a:lnTo>
                  <a:pt x="255290" y="0"/>
                </a:lnTo>
                <a:lnTo>
                  <a:pt x="244930" y="1034"/>
                </a:lnTo>
                <a:lnTo>
                  <a:pt x="238114" y="4539"/>
                </a:lnTo>
                <a:lnTo>
                  <a:pt x="234371" y="11114"/>
                </a:lnTo>
                <a:lnTo>
                  <a:pt x="233228" y="21360"/>
                </a:lnTo>
                <a:lnTo>
                  <a:pt x="233228" y="289446"/>
                </a:lnTo>
                <a:lnTo>
                  <a:pt x="230390" y="292964"/>
                </a:lnTo>
                <a:lnTo>
                  <a:pt x="178000" y="303093"/>
                </a:lnTo>
                <a:lnTo>
                  <a:pt x="159974" y="303624"/>
                </a:lnTo>
                <a:lnTo>
                  <a:pt x="315728" y="303624"/>
                </a:lnTo>
                <a:lnTo>
                  <a:pt x="315728" y="21360"/>
                </a:lnTo>
                <a:lnTo>
                  <a:pt x="314580" y="11114"/>
                </a:lnTo>
                <a:lnTo>
                  <a:pt x="310828" y="4539"/>
                </a:lnTo>
                <a:lnTo>
                  <a:pt x="304013" y="1034"/>
                </a:lnTo>
                <a:lnTo>
                  <a:pt x="2936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9" name="Google Shape;639;p31"/>
          <p:cNvSpPr/>
          <p:nvPr/>
        </p:nvSpPr>
        <p:spPr>
          <a:xfrm>
            <a:off x="2900908" y="6403909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32" y="261211"/>
                </a:moveTo>
                <a:lnTo>
                  <a:pt x="16510" y="273750"/>
                </a:lnTo>
                <a:lnTo>
                  <a:pt x="0" y="293352"/>
                </a:lnTo>
                <a:lnTo>
                  <a:pt x="2270" y="303624"/>
                </a:lnTo>
                <a:lnTo>
                  <a:pt x="24651" y="341372"/>
                </a:lnTo>
                <a:lnTo>
                  <a:pt x="58629" y="368247"/>
                </a:lnTo>
                <a:lnTo>
                  <a:pt x="104073" y="384321"/>
                </a:lnTo>
                <a:lnTo>
                  <a:pt x="160851" y="389663"/>
                </a:lnTo>
                <a:lnTo>
                  <a:pt x="214778" y="384205"/>
                </a:lnTo>
                <a:lnTo>
                  <a:pt x="257604" y="368538"/>
                </a:lnTo>
                <a:lnTo>
                  <a:pt x="288823" y="343725"/>
                </a:lnTo>
                <a:lnTo>
                  <a:pt x="304674" y="316430"/>
                </a:lnTo>
                <a:lnTo>
                  <a:pt x="158024" y="316430"/>
                </a:lnTo>
                <a:lnTo>
                  <a:pt x="128954" y="314018"/>
                </a:lnTo>
                <a:lnTo>
                  <a:pt x="105822" y="306741"/>
                </a:lnTo>
                <a:lnTo>
                  <a:pt x="88698" y="294537"/>
                </a:lnTo>
                <a:lnTo>
                  <a:pt x="77650" y="277342"/>
                </a:lnTo>
                <a:lnTo>
                  <a:pt x="72385" y="267513"/>
                </a:lnTo>
                <a:lnTo>
                  <a:pt x="65992" y="262294"/>
                </a:lnTo>
                <a:lnTo>
                  <a:pt x="58132" y="261211"/>
                </a:lnTo>
                <a:close/>
              </a:path>
              <a:path extrusionOk="0" h="389890" w="314960">
                <a:moveTo>
                  <a:pt x="150894" y="0"/>
                </a:moveTo>
                <a:lnTo>
                  <a:pt x="98796" y="5145"/>
                </a:lnTo>
                <a:lnTo>
                  <a:pt x="57859" y="20015"/>
                </a:lnTo>
                <a:lnTo>
                  <a:pt x="10425" y="75527"/>
                </a:lnTo>
                <a:lnTo>
                  <a:pt x="4406" y="114467"/>
                </a:lnTo>
                <a:lnTo>
                  <a:pt x="6672" y="139882"/>
                </a:lnTo>
                <a:lnTo>
                  <a:pt x="22407" y="179262"/>
                </a:lnTo>
                <a:lnTo>
                  <a:pt x="57980" y="207907"/>
                </a:lnTo>
                <a:lnTo>
                  <a:pt x="105726" y="223092"/>
                </a:lnTo>
                <a:lnTo>
                  <a:pt x="148056" y="228935"/>
                </a:lnTo>
                <a:lnTo>
                  <a:pt x="188081" y="234362"/>
                </a:lnTo>
                <a:lnTo>
                  <a:pt x="214431" y="242378"/>
                </a:lnTo>
                <a:lnTo>
                  <a:pt x="228915" y="255049"/>
                </a:lnTo>
                <a:lnTo>
                  <a:pt x="233341" y="274441"/>
                </a:lnTo>
                <a:lnTo>
                  <a:pt x="228672" y="292704"/>
                </a:lnTo>
                <a:lnTo>
                  <a:pt x="214613" y="305837"/>
                </a:lnTo>
                <a:lnTo>
                  <a:pt x="191089" y="313770"/>
                </a:lnTo>
                <a:lnTo>
                  <a:pt x="158024" y="316430"/>
                </a:lnTo>
                <a:lnTo>
                  <a:pt x="304674" y="316430"/>
                </a:lnTo>
                <a:lnTo>
                  <a:pt x="307926" y="310829"/>
                </a:lnTo>
                <a:lnTo>
                  <a:pt x="314407" y="270913"/>
                </a:lnTo>
                <a:lnTo>
                  <a:pt x="308605" y="229321"/>
                </a:lnTo>
                <a:lnTo>
                  <a:pt x="262189" y="177786"/>
                </a:lnTo>
                <a:lnTo>
                  <a:pt x="221577" y="164241"/>
                </a:lnTo>
                <a:lnTo>
                  <a:pt x="169364" y="156445"/>
                </a:lnTo>
                <a:lnTo>
                  <a:pt x="130275" y="151540"/>
                </a:lnTo>
                <a:lnTo>
                  <a:pt x="104573" y="143985"/>
                </a:lnTo>
                <a:lnTo>
                  <a:pt x="90466" y="131631"/>
                </a:lnTo>
                <a:lnTo>
                  <a:pt x="86163" y="112331"/>
                </a:lnTo>
                <a:lnTo>
                  <a:pt x="90310" y="95533"/>
                </a:lnTo>
                <a:lnTo>
                  <a:pt x="102796" y="83538"/>
                </a:lnTo>
                <a:lnTo>
                  <a:pt x="123684" y="76343"/>
                </a:lnTo>
                <a:lnTo>
                  <a:pt x="153040" y="73945"/>
                </a:lnTo>
                <a:lnTo>
                  <a:pt x="301539" y="73945"/>
                </a:lnTo>
                <a:lnTo>
                  <a:pt x="279475" y="42893"/>
                </a:lnTo>
                <a:lnTo>
                  <a:pt x="246168" y="19106"/>
                </a:lnTo>
                <a:lnTo>
                  <a:pt x="203264" y="4787"/>
                </a:lnTo>
                <a:lnTo>
                  <a:pt x="150894" y="0"/>
                </a:lnTo>
                <a:close/>
              </a:path>
              <a:path extrusionOk="0" h="389890" w="314960">
                <a:moveTo>
                  <a:pt x="301539" y="73945"/>
                </a:moveTo>
                <a:lnTo>
                  <a:pt x="153040" y="73945"/>
                </a:lnTo>
                <a:lnTo>
                  <a:pt x="179042" y="76224"/>
                </a:lnTo>
                <a:lnTo>
                  <a:pt x="200505" y="83104"/>
                </a:lnTo>
                <a:lnTo>
                  <a:pt x="217428" y="94654"/>
                </a:lnTo>
                <a:lnTo>
                  <a:pt x="229813" y="110939"/>
                </a:lnTo>
                <a:lnTo>
                  <a:pt x="236086" y="119689"/>
                </a:lnTo>
                <a:lnTo>
                  <a:pt x="242081" y="123904"/>
                </a:lnTo>
                <a:lnTo>
                  <a:pt x="291643" y="108101"/>
                </a:lnTo>
                <a:lnTo>
                  <a:pt x="306670" y="86090"/>
                </a:lnTo>
                <a:lnTo>
                  <a:pt x="303057" y="76081"/>
                </a:lnTo>
                <a:lnTo>
                  <a:pt x="301539" y="73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0" name="Google Shape;640;p31"/>
          <p:cNvSpPr/>
          <p:nvPr/>
        </p:nvSpPr>
        <p:spPr>
          <a:xfrm>
            <a:off x="3234707" y="6329221"/>
            <a:ext cx="256540" cy="464184"/>
          </a:xfrm>
          <a:custGeom>
            <a:rect b="b" l="l" r="r" t="t"/>
            <a:pathLst>
              <a:path extrusionOk="0" h="464184" w="256539">
                <a:moveTo>
                  <a:pt x="152916" y="161419"/>
                </a:moveTo>
                <a:lnTo>
                  <a:pt x="70416" y="161419"/>
                </a:lnTo>
                <a:lnTo>
                  <a:pt x="70416" y="307215"/>
                </a:lnTo>
                <a:lnTo>
                  <a:pt x="72695" y="349062"/>
                </a:lnTo>
                <a:lnTo>
                  <a:pt x="91125" y="411682"/>
                </a:lnTo>
                <a:lnTo>
                  <a:pt x="128856" y="447126"/>
                </a:lnTo>
                <a:lnTo>
                  <a:pt x="191797" y="462862"/>
                </a:lnTo>
                <a:lnTo>
                  <a:pt x="233280" y="463650"/>
                </a:lnTo>
                <a:lnTo>
                  <a:pt x="244018" y="462176"/>
                </a:lnTo>
                <a:lnTo>
                  <a:pt x="251042" y="458380"/>
                </a:lnTo>
                <a:lnTo>
                  <a:pt x="254873" y="451530"/>
                </a:lnTo>
                <a:lnTo>
                  <a:pt x="256034" y="440897"/>
                </a:lnTo>
                <a:lnTo>
                  <a:pt x="256034" y="408186"/>
                </a:lnTo>
                <a:lnTo>
                  <a:pt x="211678" y="385189"/>
                </a:lnTo>
                <a:lnTo>
                  <a:pt x="193890" y="382311"/>
                </a:lnTo>
                <a:lnTo>
                  <a:pt x="162511" y="360371"/>
                </a:lnTo>
                <a:lnTo>
                  <a:pt x="152916" y="304367"/>
                </a:lnTo>
                <a:lnTo>
                  <a:pt x="152916" y="161419"/>
                </a:lnTo>
                <a:close/>
              </a:path>
              <a:path extrusionOk="0" h="464184" w="256539">
                <a:moveTo>
                  <a:pt x="233982" y="85337"/>
                </a:moveTo>
                <a:lnTo>
                  <a:pt x="21371" y="85337"/>
                </a:lnTo>
                <a:lnTo>
                  <a:pt x="11118" y="86372"/>
                </a:lnTo>
                <a:lnTo>
                  <a:pt x="4540" y="89876"/>
                </a:lnTo>
                <a:lnTo>
                  <a:pt x="1034" y="96451"/>
                </a:lnTo>
                <a:lnTo>
                  <a:pt x="0" y="106698"/>
                </a:lnTo>
                <a:lnTo>
                  <a:pt x="0" y="139367"/>
                </a:lnTo>
                <a:lnTo>
                  <a:pt x="1034" y="149721"/>
                </a:lnTo>
                <a:lnTo>
                  <a:pt x="4540" y="156534"/>
                </a:lnTo>
                <a:lnTo>
                  <a:pt x="11118" y="160276"/>
                </a:lnTo>
                <a:lnTo>
                  <a:pt x="21371" y="161419"/>
                </a:lnTo>
                <a:lnTo>
                  <a:pt x="233982" y="161419"/>
                </a:lnTo>
                <a:lnTo>
                  <a:pt x="244314" y="160276"/>
                </a:lnTo>
                <a:lnTo>
                  <a:pt x="251129" y="156534"/>
                </a:lnTo>
                <a:lnTo>
                  <a:pt x="254884" y="149721"/>
                </a:lnTo>
                <a:lnTo>
                  <a:pt x="256034" y="139367"/>
                </a:lnTo>
                <a:lnTo>
                  <a:pt x="256034" y="106698"/>
                </a:lnTo>
                <a:lnTo>
                  <a:pt x="254884" y="96451"/>
                </a:lnTo>
                <a:lnTo>
                  <a:pt x="251129" y="89876"/>
                </a:lnTo>
                <a:lnTo>
                  <a:pt x="244314" y="86372"/>
                </a:lnTo>
                <a:lnTo>
                  <a:pt x="233982" y="85337"/>
                </a:lnTo>
                <a:close/>
              </a:path>
              <a:path extrusionOk="0" h="464184" w="256539">
                <a:moveTo>
                  <a:pt x="130854" y="0"/>
                </a:moveTo>
                <a:lnTo>
                  <a:pt x="92468" y="0"/>
                </a:lnTo>
                <a:lnTo>
                  <a:pt x="82113" y="1034"/>
                </a:lnTo>
                <a:lnTo>
                  <a:pt x="75301" y="4539"/>
                </a:lnTo>
                <a:lnTo>
                  <a:pt x="71559" y="11114"/>
                </a:lnTo>
                <a:lnTo>
                  <a:pt x="70416" y="21360"/>
                </a:lnTo>
                <a:lnTo>
                  <a:pt x="70416" y="85337"/>
                </a:lnTo>
                <a:lnTo>
                  <a:pt x="152916" y="85337"/>
                </a:lnTo>
                <a:lnTo>
                  <a:pt x="152916" y="21360"/>
                </a:lnTo>
                <a:lnTo>
                  <a:pt x="151774" y="11114"/>
                </a:lnTo>
                <a:lnTo>
                  <a:pt x="148030" y="4539"/>
                </a:lnTo>
                <a:lnTo>
                  <a:pt x="141215" y="1034"/>
                </a:lnTo>
                <a:lnTo>
                  <a:pt x="1308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1" name="Google Shape;641;p31"/>
          <p:cNvSpPr/>
          <p:nvPr/>
        </p:nvSpPr>
        <p:spPr>
          <a:xfrm>
            <a:off x="3534227" y="6403909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65" y="0"/>
                </a:moveTo>
                <a:lnTo>
                  <a:pt x="106423" y="6257"/>
                </a:lnTo>
                <a:lnTo>
                  <a:pt x="60842" y="24459"/>
                </a:lnTo>
                <a:lnTo>
                  <a:pt x="27476" y="53754"/>
                </a:lnTo>
                <a:lnTo>
                  <a:pt x="6977" y="93287"/>
                </a:lnTo>
                <a:lnTo>
                  <a:pt x="0" y="142205"/>
                </a:lnTo>
                <a:lnTo>
                  <a:pt x="0" y="247468"/>
                </a:lnTo>
                <a:lnTo>
                  <a:pt x="6977" y="296381"/>
                </a:lnTo>
                <a:lnTo>
                  <a:pt x="27476" y="335911"/>
                </a:lnTo>
                <a:lnTo>
                  <a:pt x="60842" y="365204"/>
                </a:lnTo>
                <a:lnTo>
                  <a:pt x="106423" y="383406"/>
                </a:lnTo>
                <a:lnTo>
                  <a:pt x="163565" y="389663"/>
                </a:lnTo>
                <a:lnTo>
                  <a:pt x="221070" y="383406"/>
                </a:lnTo>
                <a:lnTo>
                  <a:pt x="266861" y="365204"/>
                </a:lnTo>
                <a:lnTo>
                  <a:pt x="300326" y="335911"/>
                </a:lnTo>
                <a:lnTo>
                  <a:pt x="311199" y="314974"/>
                </a:lnTo>
                <a:lnTo>
                  <a:pt x="163565" y="314974"/>
                </a:lnTo>
                <a:lnTo>
                  <a:pt x="128988" y="310427"/>
                </a:lnTo>
                <a:lnTo>
                  <a:pt x="103557" y="297222"/>
                </a:lnTo>
                <a:lnTo>
                  <a:pt x="87863" y="276017"/>
                </a:lnTo>
                <a:lnTo>
                  <a:pt x="82500" y="247468"/>
                </a:lnTo>
                <a:lnTo>
                  <a:pt x="82500" y="142205"/>
                </a:lnTo>
                <a:lnTo>
                  <a:pt x="87863" y="113350"/>
                </a:lnTo>
                <a:lnTo>
                  <a:pt x="103557" y="92156"/>
                </a:lnTo>
                <a:lnTo>
                  <a:pt x="128988" y="79095"/>
                </a:lnTo>
                <a:lnTo>
                  <a:pt x="163565" y="74636"/>
                </a:lnTo>
                <a:lnTo>
                  <a:pt x="311170" y="74636"/>
                </a:lnTo>
                <a:lnTo>
                  <a:pt x="300326" y="53754"/>
                </a:lnTo>
                <a:lnTo>
                  <a:pt x="266861" y="24459"/>
                </a:lnTo>
                <a:lnTo>
                  <a:pt x="221070" y="6257"/>
                </a:lnTo>
                <a:lnTo>
                  <a:pt x="163565" y="0"/>
                </a:lnTo>
                <a:close/>
              </a:path>
              <a:path extrusionOk="0" h="389890" w="328295">
                <a:moveTo>
                  <a:pt x="311170" y="74636"/>
                </a:moveTo>
                <a:lnTo>
                  <a:pt x="163565" y="74636"/>
                </a:lnTo>
                <a:lnTo>
                  <a:pt x="198250" y="79095"/>
                </a:lnTo>
                <a:lnTo>
                  <a:pt x="223919" y="92156"/>
                </a:lnTo>
                <a:lnTo>
                  <a:pt x="239851" y="113350"/>
                </a:lnTo>
                <a:lnTo>
                  <a:pt x="245322" y="142205"/>
                </a:lnTo>
                <a:lnTo>
                  <a:pt x="245322" y="247468"/>
                </a:lnTo>
                <a:lnTo>
                  <a:pt x="239851" y="276017"/>
                </a:lnTo>
                <a:lnTo>
                  <a:pt x="223919" y="297222"/>
                </a:lnTo>
                <a:lnTo>
                  <a:pt x="198250" y="310427"/>
                </a:lnTo>
                <a:lnTo>
                  <a:pt x="163565" y="314974"/>
                </a:lnTo>
                <a:lnTo>
                  <a:pt x="311199" y="314974"/>
                </a:lnTo>
                <a:lnTo>
                  <a:pt x="320854" y="296381"/>
                </a:lnTo>
                <a:lnTo>
                  <a:pt x="327832" y="247468"/>
                </a:lnTo>
                <a:lnTo>
                  <a:pt x="327832" y="142205"/>
                </a:lnTo>
                <a:lnTo>
                  <a:pt x="320854" y="93287"/>
                </a:lnTo>
                <a:lnTo>
                  <a:pt x="311170" y="746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2" name="Google Shape;642;p31"/>
          <p:cNvSpPr/>
          <p:nvPr/>
        </p:nvSpPr>
        <p:spPr>
          <a:xfrm>
            <a:off x="4039395" y="6278028"/>
            <a:ext cx="382905" cy="505459"/>
          </a:xfrm>
          <a:custGeom>
            <a:rect b="b" l="l" r="r" t="t"/>
            <a:pathLst>
              <a:path extrusionOk="0" h="505459" w="382904">
                <a:moveTo>
                  <a:pt x="236118" y="83201"/>
                </a:moveTo>
                <a:lnTo>
                  <a:pt x="146498" y="83201"/>
                </a:lnTo>
                <a:lnTo>
                  <a:pt x="146498" y="480686"/>
                </a:lnTo>
                <a:lnTo>
                  <a:pt x="147780" y="491965"/>
                </a:lnTo>
                <a:lnTo>
                  <a:pt x="151933" y="499454"/>
                </a:lnTo>
                <a:lnTo>
                  <a:pt x="159419" y="503611"/>
                </a:lnTo>
                <a:lnTo>
                  <a:pt x="170696" y="504895"/>
                </a:lnTo>
                <a:lnTo>
                  <a:pt x="211920" y="504895"/>
                </a:lnTo>
                <a:lnTo>
                  <a:pt x="223201" y="503611"/>
                </a:lnTo>
                <a:lnTo>
                  <a:pt x="230686" y="499454"/>
                </a:lnTo>
                <a:lnTo>
                  <a:pt x="234837" y="491965"/>
                </a:lnTo>
                <a:lnTo>
                  <a:pt x="236118" y="480686"/>
                </a:lnTo>
                <a:lnTo>
                  <a:pt x="236118" y="83201"/>
                </a:lnTo>
                <a:close/>
              </a:path>
              <a:path extrusionOk="0" h="505459" w="382904">
                <a:moveTo>
                  <a:pt x="358407" y="0"/>
                </a:moveTo>
                <a:lnTo>
                  <a:pt x="24208" y="0"/>
                </a:lnTo>
                <a:lnTo>
                  <a:pt x="12929" y="1282"/>
                </a:lnTo>
                <a:lnTo>
                  <a:pt x="5440" y="5437"/>
                </a:lnTo>
                <a:lnTo>
                  <a:pt x="1283" y="12925"/>
                </a:lnTo>
                <a:lnTo>
                  <a:pt x="0" y="24208"/>
                </a:lnTo>
                <a:lnTo>
                  <a:pt x="0" y="59003"/>
                </a:lnTo>
                <a:lnTo>
                  <a:pt x="1283" y="70280"/>
                </a:lnTo>
                <a:lnTo>
                  <a:pt x="5440" y="77765"/>
                </a:lnTo>
                <a:lnTo>
                  <a:pt x="12929" y="81919"/>
                </a:lnTo>
                <a:lnTo>
                  <a:pt x="24208" y="83201"/>
                </a:lnTo>
                <a:lnTo>
                  <a:pt x="358407" y="83201"/>
                </a:lnTo>
                <a:lnTo>
                  <a:pt x="369686" y="81919"/>
                </a:lnTo>
                <a:lnTo>
                  <a:pt x="377175" y="77765"/>
                </a:lnTo>
                <a:lnTo>
                  <a:pt x="381332" y="70280"/>
                </a:lnTo>
                <a:lnTo>
                  <a:pt x="382616" y="59003"/>
                </a:lnTo>
                <a:lnTo>
                  <a:pt x="382616" y="24208"/>
                </a:lnTo>
                <a:lnTo>
                  <a:pt x="381332" y="12925"/>
                </a:lnTo>
                <a:lnTo>
                  <a:pt x="377175" y="5437"/>
                </a:lnTo>
                <a:lnTo>
                  <a:pt x="369686" y="1282"/>
                </a:lnTo>
                <a:lnTo>
                  <a:pt x="3584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3" name="Google Shape;643;p31"/>
          <p:cNvSpPr/>
          <p:nvPr/>
        </p:nvSpPr>
        <p:spPr>
          <a:xfrm>
            <a:off x="4392295" y="6403909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23" y="0"/>
                </a:moveTo>
                <a:lnTo>
                  <a:pt x="106381" y="6257"/>
                </a:lnTo>
                <a:lnTo>
                  <a:pt x="60810" y="24459"/>
                </a:lnTo>
                <a:lnTo>
                  <a:pt x="27458" y="53754"/>
                </a:lnTo>
                <a:lnTo>
                  <a:pt x="6972" y="93287"/>
                </a:lnTo>
                <a:lnTo>
                  <a:pt x="0" y="142205"/>
                </a:lnTo>
                <a:lnTo>
                  <a:pt x="0" y="247468"/>
                </a:lnTo>
                <a:lnTo>
                  <a:pt x="6972" y="296381"/>
                </a:lnTo>
                <a:lnTo>
                  <a:pt x="27458" y="335911"/>
                </a:lnTo>
                <a:lnTo>
                  <a:pt x="60810" y="365204"/>
                </a:lnTo>
                <a:lnTo>
                  <a:pt x="106381" y="383406"/>
                </a:lnTo>
                <a:lnTo>
                  <a:pt x="163523" y="389663"/>
                </a:lnTo>
                <a:lnTo>
                  <a:pt x="221023" y="383406"/>
                </a:lnTo>
                <a:lnTo>
                  <a:pt x="266811" y="365204"/>
                </a:lnTo>
                <a:lnTo>
                  <a:pt x="300275" y="335911"/>
                </a:lnTo>
                <a:lnTo>
                  <a:pt x="311147" y="314974"/>
                </a:lnTo>
                <a:lnTo>
                  <a:pt x="163523" y="314974"/>
                </a:lnTo>
                <a:lnTo>
                  <a:pt x="128963" y="310427"/>
                </a:lnTo>
                <a:lnTo>
                  <a:pt x="103525" y="297222"/>
                </a:lnTo>
                <a:lnTo>
                  <a:pt x="87818" y="276017"/>
                </a:lnTo>
                <a:lnTo>
                  <a:pt x="82447" y="247468"/>
                </a:lnTo>
                <a:lnTo>
                  <a:pt x="82447" y="142205"/>
                </a:lnTo>
                <a:lnTo>
                  <a:pt x="87818" y="113350"/>
                </a:lnTo>
                <a:lnTo>
                  <a:pt x="103525" y="92156"/>
                </a:lnTo>
                <a:lnTo>
                  <a:pt x="128963" y="79095"/>
                </a:lnTo>
                <a:lnTo>
                  <a:pt x="163523" y="74636"/>
                </a:lnTo>
                <a:lnTo>
                  <a:pt x="311118" y="74636"/>
                </a:lnTo>
                <a:lnTo>
                  <a:pt x="300275" y="53754"/>
                </a:lnTo>
                <a:lnTo>
                  <a:pt x="266811" y="24459"/>
                </a:lnTo>
                <a:lnTo>
                  <a:pt x="221023" y="6257"/>
                </a:lnTo>
                <a:lnTo>
                  <a:pt x="163523" y="0"/>
                </a:lnTo>
                <a:close/>
              </a:path>
              <a:path extrusionOk="0" h="389890" w="328295">
                <a:moveTo>
                  <a:pt x="311118" y="74636"/>
                </a:moveTo>
                <a:lnTo>
                  <a:pt x="163523" y="74636"/>
                </a:lnTo>
                <a:lnTo>
                  <a:pt x="198210" y="79095"/>
                </a:lnTo>
                <a:lnTo>
                  <a:pt x="223895" y="92156"/>
                </a:lnTo>
                <a:lnTo>
                  <a:pt x="239843" y="113350"/>
                </a:lnTo>
                <a:lnTo>
                  <a:pt x="245322" y="142205"/>
                </a:lnTo>
                <a:lnTo>
                  <a:pt x="245322" y="247468"/>
                </a:lnTo>
                <a:lnTo>
                  <a:pt x="239843" y="276017"/>
                </a:lnTo>
                <a:lnTo>
                  <a:pt x="223895" y="297222"/>
                </a:lnTo>
                <a:lnTo>
                  <a:pt x="198210" y="310427"/>
                </a:lnTo>
                <a:lnTo>
                  <a:pt x="163523" y="314974"/>
                </a:lnTo>
                <a:lnTo>
                  <a:pt x="311147" y="314974"/>
                </a:lnTo>
                <a:lnTo>
                  <a:pt x="320802" y="296381"/>
                </a:lnTo>
                <a:lnTo>
                  <a:pt x="327780" y="247468"/>
                </a:lnTo>
                <a:lnTo>
                  <a:pt x="327780" y="142205"/>
                </a:lnTo>
                <a:lnTo>
                  <a:pt x="320802" y="93287"/>
                </a:lnTo>
                <a:lnTo>
                  <a:pt x="311118" y="746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4" name="Google Shape;644;p31"/>
          <p:cNvSpPr/>
          <p:nvPr/>
        </p:nvSpPr>
        <p:spPr>
          <a:xfrm>
            <a:off x="4753017" y="6329221"/>
            <a:ext cx="256540" cy="464184"/>
          </a:xfrm>
          <a:custGeom>
            <a:rect b="b" l="l" r="r" t="t"/>
            <a:pathLst>
              <a:path extrusionOk="0" h="464184" w="256539">
                <a:moveTo>
                  <a:pt x="152916" y="161419"/>
                </a:moveTo>
                <a:lnTo>
                  <a:pt x="70416" y="161419"/>
                </a:lnTo>
                <a:lnTo>
                  <a:pt x="70416" y="307215"/>
                </a:lnTo>
                <a:lnTo>
                  <a:pt x="72695" y="349062"/>
                </a:lnTo>
                <a:lnTo>
                  <a:pt x="91125" y="411682"/>
                </a:lnTo>
                <a:lnTo>
                  <a:pt x="128856" y="447126"/>
                </a:lnTo>
                <a:lnTo>
                  <a:pt x="191797" y="462862"/>
                </a:lnTo>
                <a:lnTo>
                  <a:pt x="233280" y="463650"/>
                </a:lnTo>
                <a:lnTo>
                  <a:pt x="244018" y="462176"/>
                </a:lnTo>
                <a:lnTo>
                  <a:pt x="251042" y="458380"/>
                </a:lnTo>
                <a:lnTo>
                  <a:pt x="254873" y="451530"/>
                </a:lnTo>
                <a:lnTo>
                  <a:pt x="256034" y="440897"/>
                </a:lnTo>
                <a:lnTo>
                  <a:pt x="256034" y="408186"/>
                </a:lnTo>
                <a:lnTo>
                  <a:pt x="211678" y="385189"/>
                </a:lnTo>
                <a:lnTo>
                  <a:pt x="193890" y="382311"/>
                </a:lnTo>
                <a:lnTo>
                  <a:pt x="162515" y="360371"/>
                </a:lnTo>
                <a:lnTo>
                  <a:pt x="152916" y="304367"/>
                </a:lnTo>
                <a:lnTo>
                  <a:pt x="152916" y="161419"/>
                </a:lnTo>
                <a:close/>
              </a:path>
              <a:path extrusionOk="0" h="464184" w="256539">
                <a:moveTo>
                  <a:pt x="233982" y="85337"/>
                </a:moveTo>
                <a:lnTo>
                  <a:pt x="21371" y="85337"/>
                </a:lnTo>
                <a:lnTo>
                  <a:pt x="11118" y="86372"/>
                </a:lnTo>
                <a:lnTo>
                  <a:pt x="4540" y="89876"/>
                </a:lnTo>
                <a:lnTo>
                  <a:pt x="1034" y="96451"/>
                </a:lnTo>
                <a:lnTo>
                  <a:pt x="0" y="106698"/>
                </a:lnTo>
                <a:lnTo>
                  <a:pt x="0" y="139367"/>
                </a:lnTo>
                <a:lnTo>
                  <a:pt x="1034" y="149721"/>
                </a:lnTo>
                <a:lnTo>
                  <a:pt x="4540" y="156534"/>
                </a:lnTo>
                <a:lnTo>
                  <a:pt x="11118" y="160276"/>
                </a:lnTo>
                <a:lnTo>
                  <a:pt x="21371" y="161419"/>
                </a:lnTo>
                <a:lnTo>
                  <a:pt x="233982" y="161419"/>
                </a:lnTo>
                <a:lnTo>
                  <a:pt x="244314" y="160276"/>
                </a:lnTo>
                <a:lnTo>
                  <a:pt x="251129" y="156534"/>
                </a:lnTo>
                <a:lnTo>
                  <a:pt x="254884" y="149721"/>
                </a:lnTo>
                <a:lnTo>
                  <a:pt x="256034" y="139367"/>
                </a:lnTo>
                <a:lnTo>
                  <a:pt x="256034" y="106698"/>
                </a:lnTo>
                <a:lnTo>
                  <a:pt x="254884" y="96451"/>
                </a:lnTo>
                <a:lnTo>
                  <a:pt x="251129" y="89876"/>
                </a:lnTo>
                <a:lnTo>
                  <a:pt x="244314" y="86372"/>
                </a:lnTo>
                <a:lnTo>
                  <a:pt x="233982" y="85337"/>
                </a:lnTo>
                <a:close/>
              </a:path>
              <a:path extrusionOk="0" h="464184" w="256539">
                <a:moveTo>
                  <a:pt x="130854" y="0"/>
                </a:moveTo>
                <a:lnTo>
                  <a:pt x="92468" y="0"/>
                </a:lnTo>
                <a:lnTo>
                  <a:pt x="82113" y="1034"/>
                </a:lnTo>
                <a:lnTo>
                  <a:pt x="75301" y="4539"/>
                </a:lnTo>
                <a:lnTo>
                  <a:pt x="71559" y="11114"/>
                </a:lnTo>
                <a:lnTo>
                  <a:pt x="70416" y="21360"/>
                </a:lnTo>
                <a:lnTo>
                  <a:pt x="70416" y="85337"/>
                </a:lnTo>
                <a:lnTo>
                  <a:pt x="152916" y="85337"/>
                </a:lnTo>
                <a:lnTo>
                  <a:pt x="152916" y="21360"/>
                </a:lnTo>
                <a:lnTo>
                  <a:pt x="151774" y="11114"/>
                </a:lnTo>
                <a:lnTo>
                  <a:pt x="148030" y="4539"/>
                </a:lnTo>
                <a:lnTo>
                  <a:pt x="141215" y="1034"/>
                </a:lnTo>
                <a:lnTo>
                  <a:pt x="1308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5" name="Google Shape;645;p31"/>
          <p:cNvSpPr/>
          <p:nvPr/>
        </p:nvSpPr>
        <p:spPr>
          <a:xfrm>
            <a:off x="5045406" y="6403909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29" y="159974"/>
                </a:moveTo>
                <a:lnTo>
                  <a:pt x="100130" y="163757"/>
                </a:lnTo>
                <a:lnTo>
                  <a:pt x="54532" y="175903"/>
                </a:lnTo>
                <a:lnTo>
                  <a:pt x="5661" y="230053"/>
                </a:lnTo>
                <a:lnTo>
                  <a:pt x="0" y="274441"/>
                </a:lnTo>
                <a:lnTo>
                  <a:pt x="2138" y="301909"/>
                </a:lnTo>
                <a:lnTo>
                  <a:pt x="19228" y="345358"/>
                </a:lnTo>
                <a:lnTo>
                  <a:pt x="54707" y="373760"/>
                </a:lnTo>
                <a:lnTo>
                  <a:pt x="116852" y="387916"/>
                </a:lnTo>
                <a:lnTo>
                  <a:pt x="158592" y="389663"/>
                </a:lnTo>
                <a:lnTo>
                  <a:pt x="198610" y="388470"/>
                </a:lnTo>
                <a:lnTo>
                  <a:pt x="262621" y="379158"/>
                </a:lnTo>
                <a:lnTo>
                  <a:pt x="299013" y="364736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80" y="321403"/>
                </a:lnTo>
                <a:lnTo>
                  <a:pt x="118452" y="318460"/>
                </a:lnTo>
                <a:lnTo>
                  <a:pt x="97917" y="309583"/>
                </a:lnTo>
                <a:lnTo>
                  <a:pt x="87109" y="294700"/>
                </a:lnTo>
                <a:lnTo>
                  <a:pt x="83966" y="273740"/>
                </a:lnTo>
                <a:lnTo>
                  <a:pt x="87425" y="253336"/>
                </a:lnTo>
                <a:lnTo>
                  <a:pt x="98879" y="238920"/>
                </a:lnTo>
                <a:lnTo>
                  <a:pt x="119941" y="230365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99" y="163565"/>
                </a:lnTo>
                <a:lnTo>
                  <a:pt x="168499" y="160234"/>
                </a:lnTo>
                <a:lnTo>
                  <a:pt x="161429" y="159974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99" y="231071"/>
                </a:lnTo>
                <a:lnTo>
                  <a:pt x="229699" y="310744"/>
                </a:lnTo>
                <a:lnTo>
                  <a:pt x="191390" y="319889"/>
                </a:lnTo>
                <a:lnTo>
                  <a:pt x="15078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92" y="73243"/>
                </a:moveTo>
                <a:lnTo>
                  <a:pt x="158592" y="73243"/>
                </a:lnTo>
                <a:lnTo>
                  <a:pt x="191299" y="77737"/>
                </a:lnTo>
                <a:lnTo>
                  <a:pt x="213342" y="91094"/>
                </a:lnTo>
                <a:lnTo>
                  <a:pt x="225788" y="113124"/>
                </a:lnTo>
                <a:lnTo>
                  <a:pt x="229699" y="143639"/>
                </a:lnTo>
                <a:lnTo>
                  <a:pt x="22969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6" y="93831"/>
                </a:lnTo>
                <a:lnTo>
                  <a:pt x="296992" y="73243"/>
                </a:lnTo>
                <a:close/>
              </a:path>
              <a:path extrusionOk="0" h="389890" w="312420">
                <a:moveTo>
                  <a:pt x="160047" y="0"/>
                </a:moveTo>
                <a:lnTo>
                  <a:pt x="110039" y="4656"/>
                </a:lnTo>
                <a:lnTo>
                  <a:pt x="68842" y="18579"/>
                </a:lnTo>
                <a:lnTo>
                  <a:pt x="36449" y="41695"/>
                </a:lnTo>
                <a:lnTo>
                  <a:pt x="12858" y="73934"/>
                </a:lnTo>
                <a:lnTo>
                  <a:pt x="9219" y="83948"/>
                </a:lnTo>
                <a:lnTo>
                  <a:pt x="10063" y="92618"/>
                </a:lnTo>
                <a:lnTo>
                  <a:pt x="15315" y="99951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53" y="120870"/>
                </a:lnTo>
                <a:lnTo>
                  <a:pt x="70787" y="120425"/>
                </a:lnTo>
                <a:lnTo>
                  <a:pt x="76966" y="116116"/>
                </a:lnTo>
                <a:lnTo>
                  <a:pt x="83966" y="107347"/>
                </a:lnTo>
                <a:lnTo>
                  <a:pt x="97025" y="92419"/>
                </a:lnTo>
                <a:lnTo>
                  <a:pt x="113810" y="81763"/>
                </a:lnTo>
                <a:lnTo>
                  <a:pt x="134330" y="75372"/>
                </a:lnTo>
                <a:lnTo>
                  <a:pt x="158592" y="73243"/>
                </a:lnTo>
                <a:lnTo>
                  <a:pt x="296992" y="73243"/>
                </a:lnTo>
                <a:lnTo>
                  <a:pt x="287923" y="52824"/>
                </a:lnTo>
                <a:lnTo>
                  <a:pt x="257527" y="23497"/>
                </a:lnTo>
                <a:lnTo>
                  <a:pt x="214913" y="5879"/>
                </a:lnTo>
                <a:lnTo>
                  <a:pt x="1600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6" name="Google Shape;646;p31"/>
          <p:cNvSpPr/>
          <p:nvPr/>
        </p:nvSpPr>
        <p:spPr>
          <a:xfrm>
            <a:off x="5436001" y="6256730"/>
            <a:ext cx="82550" cy="526415"/>
          </a:xfrm>
          <a:custGeom>
            <a:rect b="b" l="l" r="r" t="t"/>
            <a:pathLst>
              <a:path extrusionOk="0" h="526415" w="82550">
                <a:moveTo>
                  <a:pt x="60458" y="0"/>
                </a:moveTo>
                <a:lnTo>
                  <a:pt x="22062" y="0"/>
                </a:lnTo>
                <a:lnTo>
                  <a:pt x="11410" y="1141"/>
                </a:lnTo>
                <a:lnTo>
                  <a:pt x="4626" y="4878"/>
                </a:lnTo>
                <a:lnTo>
                  <a:pt x="1045" y="11675"/>
                </a:lnTo>
                <a:lnTo>
                  <a:pt x="0" y="21999"/>
                </a:lnTo>
                <a:lnTo>
                  <a:pt x="0" y="504131"/>
                </a:lnTo>
                <a:lnTo>
                  <a:pt x="1045" y="514491"/>
                </a:lnTo>
                <a:lnTo>
                  <a:pt x="4626" y="521307"/>
                </a:lnTo>
                <a:lnTo>
                  <a:pt x="11410" y="525050"/>
                </a:lnTo>
                <a:lnTo>
                  <a:pt x="22062" y="526193"/>
                </a:lnTo>
                <a:lnTo>
                  <a:pt x="60458" y="526193"/>
                </a:lnTo>
                <a:lnTo>
                  <a:pt x="70813" y="525050"/>
                </a:lnTo>
                <a:lnTo>
                  <a:pt x="77625" y="521307"/>
                </a:lnTo>
                <a:lnTo>
                  <a:pt x="81367" y="514491"/>
                </a:lnTo>
                <a:lnTo>
                  <a:pt x="82510" y="504131"/>
                </a:lnTo>
                <a:lnTo>
                  <a:pt x="82510" y="21999"/>
                </a:lnTo>
                <a:lnTo>
                  <a:pt x="81367" y="11675"/>
                </a:lnTo>
                <a:lnTo>
                  <a:pt x="77625" y="4878"/>
                </a:lnTo>
                <a:lnTo>
                  <a:pt x="70813" y="1141"/>
                </a:lnTo>
                <a:lnTo>
                  <a:pt x="604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7" name="Google Shape;647;p31"/>
          <p:cNvSpPr/>
          <p:nvPr/>
        </p:nvSpPr>
        <p:spPr>
          <a:xfrm>
            <a:off x="992598" y="7374948"/>
            <a:ext cx="396240" cy="505459"/>
          </a:xfrm>
          <a:custGeom>
            <a:rect b="b" l="l" r="r" t="t"/>
            <a:pathLst>
              <a:path extrusionOk="0" h="505459" w="396240">
                <a:moveTo>
                  <a:pt x="65422" y="0"/>
                </a:moveTo>
                <a:lnTo>
                  <a:pt x="24889" y="0"/>
                </a:lnTo>
                <a:lnTo>
                  <a:pt x="13504" y="1272"/>
                </a:lnTo>
                <a:lnTo>
                  <a:pt x="5781" y="5405"/>
                </a:lnTo>
                <a:lnTo>
                  <a:pt x="1390" y="12872"/>
                </a:lnTo>
                <a:lnTo>
                  <a:pt x="0" y="24145"/>
                </a:lnTo>
                <a:lnTo>
                  <a:pt x="0" y="480676"/>
                </a:lnTo>
                <a:lnTo>
                  <a:pt x="1390" y="491951"/>
                </a:lnTo>
                <a:lnTo>
                  <a:pt x="5781" y="499421"/>
                </a:lnTo>
                <a:lnTo>
                  <a:pt x="13504" y="503558"/>
                </a:lnTo>
                <a:lnTo>
                  <a:pt x="24889" y="504832"/>
                </a:lnTo>
                <a:lnTo>
                  <a:pt x="62594" y="504832"/>
                </a:lnTo>
                <a:lnTo>
                  <a:pt x="73864" y="503558"/>
                </a:lnTo>
                <a:lnTo>
                  <a:pt x="81331" y="499421"/>
                </a:lnTo>
                <a:lnTo>
                  <a:pt x="85466" y="491951"/>
                </a:lnTo>
                <a:lnTo>
                  <a:pt x="86740" y="480676"/>
                </a:lnTo>
                <a:lnTo>
                  <a:pt x="86740" y="257363"/>
                </a:lnTo>
                <a:lnTo>
                  <a:pt x="84296" y="209775"/>
                </a:lnTo>
                <a:lnTo>
                  <a:pt x="78919" y="163440"/>
                </a:lnTo>
                <a:lnTo>
                  <a:pt x="73541" y="128687"/>
                </a:lnTo>
                <a:lnTo>
                  <a:pt x="71097" y="115849"/>
                </a:lnTo>
                <a:lnTo>
                  <a:pt x="159435" y="115849"/>
                </a:lnTo>
                <a:lnTo>
                  <a:pt x="88876" y="11350"/>
                </a:lnTo>
                <a:lnTo>
                  <a:pt x="84608" y="6277"/>
                </a:lnTo>
                <a:lnTo>
                  <a:pt x="79277" y="2742"/>
                </a:lnTo>
                <a:lnTo>
                  <a:pt x="72882" y="673"/>
                </a:lnTo>
                <a:lnTo>
                  <a:pt x="65422" y="0"/>
                </a:lnTo>
                <a:close/>
              </a:path>
              <a:path extrusionOk="0" h="505459" w="396240">
                <a:moveTo>
                  <a:pt x="159435" y="115849"/>
                </a:moveTo>
                <a:lnTo>
                  <a:pt x="75390" y="115849"/>
                </a:lnTo>
                <a:lnTo>
                  <a:pt x="79683" y="127546"/>
                </a:lnTo>
                <a:lnTo>
                  <a:pt x="111770" y="198100"/>
                </a:lnTo>
                <a:lnTo>
                  <a:pt x="133692" y="235364"/>
                </a:lnTo>
                <a:lnTo>
                  <a:pt x="307917" y="492728"/>
                </a:lnTo>
                <a:lnTo>
                  <a:pt x="331361" y="504832"/>
                </a:lnTo>
                <a:lnTo>
                  <a:pt x="371894" y="504832"/>
                </a:lnTo>
                <a:lnTo>
                  <a:pt x="383173" y="503558"/>
                </a:lnTo>
                <a:lnTo>
                  <a:pt x="390662" y="499421"/>
                </a:lnTo>
                <a:lnTo>
                  <a:pt x="394819" y="491951"/>
                </a:lnTo>
                <a:lnTo>
                  <a:pt x="396103" y="480676"/>
                </a:lnTo>
                <a:lnTo>
                  <a:pt x="396103" y="388218"/>
                </a:lnTo>
                <a:lnTo>
                  <a:pt x="321403" y="388218"/>
                </a:lnTo>
                <a:lnTo>
                  <a:pt x="316996" y="376325"/>
                </a:lnTo>
                <a:lnTo>
                  <a:pt x="304109" y="345903"/>
                </a:lnTo>
                <a:lnTo>
                  <a:pt x="284946" y="306414"/>
                </a:lnTo>
                <a:lnTo>
                  <a:pt x="261709" y="267321"/>
                </a:lnTo>
                <a:lnTo>
                  <a:pt x="159435" y="115849"/>
                </a:lnTo>
                <a:close/>
              </a:path>
              <a:path extrusionOk="0" h="505459" w="396240">
                <a:moveTo>
                  <a:pt x="371894" y="0"/>
                </a:moveTo>
                <a:lnTo>
                  <a:pt x="334199" y="0"/>
                </a:lnTo>
                <a:lnTo>
                  <a:pt x="322925" y="1272"/>
                </a:lnTo>
                <a:lnTo>
                  <a:pt x="315458" y="5405"/>
                </a:lnTo>
                <a:lnTo>
                  <a:pt x="311325" y="12872"/>
                </a:lnTo>
                <a:lnTo>
                  <a:pt x="310053" y="24145"/>
                </a:lnTo>
                <a:lnTo>
                  <a:pt x="310053" y="244557"/>
                </a:lnTo>
                <a:lnTo>
                  <a:pt x="312496" y="294124"/>
                </a:lnTo>
                <a:lnTo>
                  <a:pt x="317869" y="340670"/>
                </a:lnTo>
                <a:lnTo>
                  <a:pt x="323243" y="375074"/>
                </a:lnTo>
                <a:lnTo>
                  <a:pt x="325686" y="388218"/>
                </a:lnTo>
                <a:lnTo>
                  <a:pt x="396103" y="388218"/>
                </a:lnTo>
                <a:lnTo>
                  <a:pt x="396103" y="24145"/>
                </a:lnTo>
                <a:lnTo>
                  <a:pt x="394819" y="12872"/>
                </a:lnTo>
                <a:lnTo>
                  <a:pt x="390662" y="5405"/>
                </a:lnTo>
                <a:lnTo>
                  <a:pt x="383173" y="1272"/>
                </a:lnTo>
                <a:lnTo>
                  <a:pt x="3718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8" name="Google Shape;648;p31"/>
          <p:cNvSpPr/>
          <p:nvPr/>
        </p:nvSpPr>
        <p:spPr>
          <a:xfrm>
            <a:off x="1471421" y="7403376"/>
            <a:ext cx="193449" cy="223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9" name="Google Shape;649;p31"/>
          <p:cNvSpPr/>
          <p:nvPr/>
        </p:nvSpPr>
        <p:spPr>
          <a:xfrm>
            <a:off x="1883387" y="7353577"/>
            <a:ext cx="316230" cy="537210"/>
          </a:xfrm>
          <a:custGeom>
            <a:rect b="b" l="l" r="r" t="t"/>
            <a:pathLst>
              <a:path extrusionOk="0" h="537209" w="316230">
                <a:moveTo>
                  <a:pt x="148634" y="147189"/>
                </a:moveTo>
                <a:lnTo>
                  <a:pt x="95219" y="153364"/>
                </a:lnTo>
                <a:lnTo>
                  <a:pt x="53613" y="171658"/>
                </a:lnTo>
                <a:lnTo>
                  <a:pt x="23851" y="201728"/>
                </a:lnTo>
                <a:lnTo>
                  <a:pt x="5968" y="243227"/>
                </a:lnTo>
                <a:lnTo>
                  <a:pt x="0" y="295812"/>
                </a:lnTo>
                <a:lnTo>
                  <a:pt x="0" y="393265"/>
                </a:lnTo>
                <a:lnTo>
                  <a:pt x="6147" y="445061"/>
                </a:lnTo>
                <a:lnTo>
                  <a:pt x="24616" y="485278"/>
                </a:lnTo>
                <a:lnTo>
                  <a:pt x="55441" y="513957"/>
                </a:lnTo>
                <a:lnTo>
                  <a:pt x="98660" y="531135"/>
                </a:lnTo>
                <a:lnTo>
                  <a:pt x="154309" y="536852"/>
                </a:lnTo>
                <a:lnTo>
                  <a:pt x="189784" y="535398"/>
                </a:lnTo>
                <a:lnTo>
                  <a:pt x="256218" y="523958"/>
                </a:lnTo>
                <a:lnTo>
                  <a:pt x="301341" y="507308"/>
                </a:lnTo>
                <a:lnTo>
                  <a:pt x="315728" y="475022"/>
                </a:lnTo>
                <a:lnTo>
                  <a:pt x="315728" y="461535"/>
                </a:lnTo>
                <a:lnTo>
                  <a:pt x="162120" y="461535"/>
                </a:lnTo>
                <a:lnTo>
                  <a:pt x="127182" y="457117"/>
                </a:lnTo>
                <a:lnTo>
                  <a:pt x="102312" y="443828"/>
                </a:lnTo>
                <a:lnTo>
                  <a:pt x="87441" y="421615"/>
                </a:lnTo>
                <a:lnTo>
                  <a:pt x="82500" y="390427"/>
                </a:lnTo>
                <a:lnTo>
                  <a:pt x="82500" y="297959"/>
                </a:lnTo>
                <a:lnTo>
                  <a:pt x="87573" y="264879"/>
                </a:lnTo>
                <a:lnTo>
                  <a:pt x="102842" y="241330"/>
                </a:lnTo>
                <a:lnTo>
                  <a:pt x="128379" y="227248"/>
                </a:lnTo>
                <a:lnTo>
                  <a:pt x="164256" y="222569"/>
                </a:lnTo>
                <a:lnTo>
                  <a:pt x="315728" y="222569"/>
                </a:lnTo>
                <a:lnTo>
                  <a:pt x="315728" y="156455"/>
                </a:lnTo>
                <a:lnTo>
                  <a:pt x="233218" y="156455"/>
                </a:lnTo>
                <a:lnTo>
                  <a:pt x="208423" y="152295"/>
                </a:lnTo>
                <a:lnTo>
                  <a:pt x="186147" y="149411"/>
                </a:lnTo>
                <a:lnTo>
                  <a:pt x="166260" y="147733"/>
                </a:lnTo>
                <a:lnTo>
                  <a:pt x="148634" y="147189"/>
                </a:lnTo>
                <a:close/>
              </a:path>
              <a:path extrusionOk="0" h="537209" w="316230">
                <a:moveTo>
                  <a:pt x="315728" y="222569"/>
                </a:moveTo>
                <a:lnTo>
                  <a:pt x="164256" y="222569"/>
                </a:lnTo>
                <a:lnTo>
                  <a:pt x="178534" y="223114"/>
                </a:lnTo>
                <a:lnTo>
                  <a:pt x="194744" y="224795"/>
                </a:lnTo>
                <a:lnTo>
                  <a:pt x="212949" y="227680"/>
                </a:lnTo>
                <a:lnTo>
                  <a:pt x="233218" y="231835"/>
                </a:lnTo>
                <a:lnTo>
                  <a:pt x="233218" y="449420"/>
                </a:lnTo>
                <a:lnTo>
                  <a:pt x="180250" y="461012"/>
                </a:lnTo>
                <a:lnTo>
                  <a:pt x="162120" y="461535"/>
                </a:lnTo>
                <a:lnTo>
                  <a:pt x="315728" y="461535"/>
                </a:lnTo>
                <a:lnTo>
                  <a:pt x="315728" y="222569"/>
                </a:lnTo>
                <a:close/>
              </a:path>
              <a:path extrusionOk="0" h="537209" w="316230">
                <a:moveTo>
                  <a:pt x="293666" y="0"/>
                </a:moveTo>
                <a:lnTo>
                  <a:pt x="254589" y="0"/>
                </a:lnTo>
                <a:lnTo>
                  <a:pt x="244336" y="1142"/>
                </a:lnTo>
                <a:lnTo>
                  <a:pt x="237758" y="4887"/>
                </a:lnTo>
                <a:lnTo>
                  <a:pt x="234252" y="11706"/>
                </a:lnTo>
                <a:lnTo>
                  <a:pt x="233218" y="22072"/>
                </a:lnTo>
                <a:lnTo>
                  <a:pt x="233218" y="156455"/>
                </a:lnTo>
                <a:lnTo>
                  <a:pt x="315728" y="156455"/>
                </a:lnTo>
                <a:lnTo>
                  <a:pt x="315728" y="22072"/>
                </a:lnTo>
                <a:lnTo>
                  <a:pt x="314585" y="11706"/>
                </a:lnTo>
                <a:lnTo>
                  <a:pt x="310842" y="4887"/>
                </a:lnTo>
                <a:lnTo>
                  <a:pt x="304026" y="1142"/>
                </a:lnTo>
                <a:lnTo>
                  <a:pt x="2936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0" name="Google Shape;650;p31"/>
          <p:cNvSpPr/>
          <p:nvPr/>
        </p:nvSpPr>
        <p:spPr>
          <a:xfrm>
            <a:off x="2267606" y="7500766"/>
            <a:ext cx="329565" cy="389890"/>
          </a:xfrm>
          <a:custGeom>
            <a:rect b="b" l="l" r="r" t="t"/>
            <a:pathLst>
              <a:path extrusionOk="0" h="389890" w="329564">
                <a:moveTo>
                  <a:pt x="164958" y="0"/>
                </a:moveTo>
                <a:lnTo>
                  <a:pt x="115447" y="4466"/>
                </a:lnTo>
                <a:lnTo>
                  <a:pt x="74458" y="17707"/>
                </a:lnTo>
                <a:lnTo>
                  <a:pt x="42204" y="39481"/>
                </a:lnTo>
                <a:lnTo>
                  <a:pt x="4760" y="107671"/>
                </a:lnTo>
                <a:lnTo>
                  <a:pt x="0" y="153607"/>
                </a:lnTo>
                <a:lnTo>
                  <a:pt x="0" y="237511"/>
                </a:lnTo>
                <a:lnTo>
                  <a:pt x="4408" y="281128"/>
                </a:lnTo>
                <a:lnTo>
                  <a:pt x="17739" y="318362"/>
                </a:lnTo>
                <a:lnTo>
                  <a:pt x="71814" y="370918"/>
                </a:lnTo>
                <a:lnTo>
                  <a:pt x="112880" y="384862"/>
                </a:lnTo>
                <a:lnTo>
                  <a:pt x="163513" y="389663"/>
                </a:lnTo>
                <a:lnTo>
                  <a:pt x="215123" y="385397"/>
                </a:lnTo>
                <a:lnTo>
                  <a:pt x="257924" y="372598"/>
                </a:lnTo>
                <a:lnTo>
                  <a:pt x="291921" y="351267"/>
                </a:lnTo>
                <a:lnTo>
                  <a:pt x="317121" y="321403"/>
                </a:lnTo>
                <a:lnTo>
                  <a:pt x="318488" y="318566"/>
                </a:lnTo>
                <a:lnTo>
                  <a:pt x="163513" y="318566"/>
                </a:lnTo>
                <a:lnTo>
                  <a:pt x="128963" y="313962"/>
                </a:lnTo>
                <a:lnTo>
                  <a:pt x="103528" y="300365"/>
                </a:lnTo>
                <a:lnTo>
                  <a:pt x="87819" y="278093"/>
                </a:lnTo>
                <a:lnTo>
                  <a:pt x="82447" y="247468"/>
                </a:lnTo>
                <a:lnTo>
                  <a:pt x="82447" y="221176"/>
                </a:lnTo>
                <a:lnTo>
                  <a:pt x="297195" y="221176"/>
                </a:lnTo>
                <a:lnTo>
                  <a:pt x="311215" y="219298"/>
                </a:lnTo>
                <a:lnTo>
                  <a:pt x="321224" y="213620"/>
                </a:lnTo>
                <a:lnTo>
                  <a:pt x="327226" y="204076"/>
                </a:lnTo>
                <a:lnTo>
                  <a:pt x="329225" y="190601"/>
                </a:lnTo>
                <a:lnTo>
                  <a:pt x="329225" y="157890"/>
                </a:lnTo>
                <a:lnTo>
                  <a:pt x="82447" y="157890"/>
                </a:lnTo>
                <a:lnTo>
                  <a:pt x="82447" y="142257"/>
                </a:lnTo>
                <a:lnTo>
                  <a:pt x="87842" y="111404"/>
                </a:lnTo>
                <a:lnTo>
                  <a:pt x="103708" y="88633"/>
                </a:lnTo>
                <a:lnTo>
                  <a:pt x="129572" y="74535"/>
                </a:lnTo>
                <a:lnTo>
                  <a:pt x="164958" y="69704"/>
                </a:lnTo>
                <a:lnTo>
                  <a:pt x="308171" y="69704"/>
                </a:lnTo>
                <a:lnTo>
                  <a:pt x="302536" y="58243"/>
                </a:lnTo>
                <a:lnTo>
                  <a:pt x="269480" y="27049"/>
                </a:lnTo>
                <a:lnTo>
                  <a:pt x="223553" y="7053"/>
                </a:lnTo>
                <a:lnTo>
                  <a:pt x="164958" y="0"/>
                </a:lnTo>
                <a:close/>
              </a:path>
              <a:path extrusionOk="0" h="389890" w="329564">
                <a:moveTo>
                  <a:pt x="263429" y="267023"/>
                </a:moveTo>
                <a:lnTo>
                  <a:pt x="255487" y="271352"/>
                </a:lnTo>
                <a:lnTo>
                  <a:pt x="247406" y="280871"/>
                </a:lnTo>
                <a:lnTo>
                  <a:pt x="233012" y="297265"/>
                </a:lnTo>
                <a:lnTo>
                  <a:pt x="214274" y="309056"/>
                </a:lnTo>
                <a:lnTo>
                  <a:pt x="191129" y="316177"/>
                </a:lnTo>
                <a:lnTo>
                  <a:pt x="163513" y="318566"/>
                </a:lnTo>
                <a:lnTo>
                  <a:pt x="318488" y="318566"/>
                </a:lnTo>
                <a:lnTo>
                  <a:pt x="322580" y="310069"/>
                </a:lnTo>
                <a:lnTo>
                  <a:pt x="322983" y="300460"/>
                </a:lnTo>
                <a:lnTo>
                  <a:pt x="318327" y="292435"/>
                </a:lnTo>
                <a:lnTo>
                  <a:pt x="308608" y="285855"/>
                </a:lnTo>
                <a:lnTo>
                  <a:pt x="283708" y="272368"/>
                </a:lnTo>
                <a:lnTo>
                  <a:pt x="272435" y="267492"/>
                </a:lnTo>
                <a:lnTo>
                  <a:pt x="263429" y="267023"/>
                </a:lnTo>
                <a:close/>
              </a:path>
              <a:path extrusionOk="0" h="389890" w="329564">
                <a:moveTo>
                  <a:pt x="308171" y="69704"/>
                </a:moveTo>
                <a:lnTo>
                  <a:pt x="164958" y="69704"/>
                </a:lnTo>
                <a:lnTo>
                  <a:pt x="200526" y="74535"/>
                </a:lnTo>
                <a:lnTo>
                  <a:pt x="226097" y="88633"/>
                </a:lnTo>
                <a:lnTo>
                  <a:pt x="241538" y="111404"/>
                </a:lnTo>
                <a:lnTo>
                  <a:pt x="246715" y="142257"/>
                </a:lnTo>
                <a:lnTo>
                  <a:pt x="246715" y="157890"/>
                </a:lnTo>
                <a:lnTo>
                  <a:pt x="329225" y="157890"/>
                </a:lnTo>
                <a:lnTo>
                  <a:pt x="329225" y="147241"/>
                </a:lnTo>
                <a:lnTo>
                  <a:pt x="322519" y="98889"/>
                </a:lnTo>
                <a:lnTo>
                  <a:pt x="308171" y="69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1" name="Google Shape;651;p31"/>
          <p:cNvSpPr/>
          <p:nvPr/>
        </p:nvSpPr>
        <p:spPr>
          <a:xfrm>
            <a:off x="2826050" y="7374948"/>
            <a:ext cx="381635" cy="505459"/>
          </a:xfrm>
          <a:custGeom>
            <a:rect b="b" l="l" r="r" t="t"/>
            <a:pathLst>
              <a:path extrusionOk="0" h="505459" w="381635">
                <a:moveTo>
                  <a:pt x="213354" y="0"/>
                </a:moveTo>
                <a:lnTo>
                  <a:pt x="24899" y="0"/>
                </a:lnTo>
                <a:lnTo>
                  <a:pt x="13508" y="1272"/>
                </a:lnTo>
                <a:lnTo>
                  <a:pt x="5782" y="5405"/>
                </a:lnTo>
                <a:lnTo>
                  <a:pt x="1390" y="12872"/>
                </a:lnTo>
                <a:lnTo>
                  <a:pt x="0" y="24145"/>
                </a:lnTo>
                <a:lnTo>
                  <a:pt x="0" y="480676"/>
                </a:lnTo>
                <a:lnTo>
                  <a:pt x="1390" y="491951"/>
                </a:lnTo>
                <a:lnTo>
                  <a:pt x="5782" y="499421"/>
                </a:lnTo>
                <a:lnTo>
                  <a:pt x="13508" y="503558"/>
                </a:lnTo>
                <a:lnTo>
                  <a:pt x="24899" y="504832"/>
                </a:lnTo>
                <a:lnTo>
                  <a:pt x="65422" y="504832"/>
                </a:lnTo>
                <a:lnTo>
                  <a:pt x="89630" y="329215"/>
                </a:lnTo>
                <a:lnTo>
                  <a:pt x="213354" y="329215"/>
                </a:lnTo>
                <a:lnTo>
                  <a:pt x="261571" y="324156"/>
                </a:lnTo>
                <a:lnTo>
                  <a:pt x="302666" y="309377"/>
                </a:lnTo>
                <a:lnTo>
                  <a:pt x="335907" y="285472"/>
                </a:lnTo>
                <a:lnTo>
                  <a:pt x="360559" y="253038"/>
                </a:lnTo>
                <a:lnTo>
                  <a:pt x="363226" y="246013"/>
                </a:lnTo>
                <a:lnTo>
                  <a:pt x="89630" y="246013"/>
                </a:lnTo>
                <a:lnTo>
                  <a:pt x="89630" y="83138"/>
                </a:lnTo>
                <a:lnTo>
                  <a:pt x="363007" y="83138"/>
                </a:lnTo>
                <a:lnTo>
                  <a:pt x="360559" y="76668"/>
                </a:lnTo>
                <a:lnTo>
                  <a:pt x="335907" y="44069"/>
                </a:lnTo>
                <a:lnTo>
                  <a:pt x="302666" y="20005"/>
                </a:lnTo>
                <a:lnTo>
                  <a:pt x="261571" y="5106"/>
                </a:lnTo>
                <a:lnTo>
                  <a:pt x="213354" y="0"/>
                </a:lnTo>
                <a:close/>
              </a:path>
              <a:path extrusionOk="0" h="505459" w="381635">
                <a:moveTo>
                  <a:pt x="363007" y="83138"/>
                </a:moveTo>
                <a:lnTo>
                  <a:pt x="204789" y="83138"/>
                </a:lnTo>
                <a:lnTo>
                  <a:pt x="239592" y="88724"/>
                </a:lnTo>
                <a:lnTo>
                  <a:pt x="265520" y="104851"/>
                </a:lnTo>
                <a:lnTo>
                  <a:pt x="281711" y="130577"/>
                </a:lnTo>
                <a:lnTo>
                  <a:pt x="287300" y="164958"/>
                </a:lnTo>
                <a:lnTo>
                  <a:pt x="281711" y="199211"/>
                </a:lnTo>
                <a:lnTo>
                  <a:pt x="265520" y="224675"/>
                </a:lnTo>
                <a:lnTo>
                  <a:pt x="239592" y="240544"/>
                </a:lnTo>
                <a:lnTo>
                  <a:pt x="204789" y="246013"/>
                </a:lnTo>
                <a:lnTo>
                  <a:pt x="363226" y="246013"/>
                </a:lnTo>
                <a:lnTo>
                  <a:pt x="375888" y="212668"/>
                </a:lnTo>
                <a:lnTo>
                  <a:pt x="381161" y="164958"/>
                </a:lnTo>
                <a:lnTo>
                  <a:pt x="375888" y="117174"/>
                </a:lnTo>
                <a:lnTo>
                  <a:pt x="363007" y="83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2" name="Google Shape;652;p31"/>
          <p:cNvSpPr/>
          <p:nvPr/>
        </p:nvSpPr>
        <p:spPr>
          <a:xfrm>
            <a:off x="3242979" y="7500766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29" y="160037"/>
                </a:moveTo>
                <a:lnTo>
                  <a:pt x="100130" y="163815"/>
                </a:lnTo>
                <a:lnTo>
                  <a:pt x="54532" y="175951"/>
                </a:lnTo>
                <a:lnTo>
                  <a:pt x="5661" y="230095"/>
                </a:lnTo>
                <a:lnTo>
                  <a:pt x="0" y="274504"/>
                </a:lnTo>
                <a:lnTo>
                  <a:pt x="2138" y="301944"/>
                </a:lnTo>
                <a:lnTo>
                  <a:pt x="19228" y="345386"/>
                </a:lnTo>
                <a:lnTo>
                  <a:pt x="54707" y="373787"/>
                </a:lnTo>
                <a:lnTo>
                  <a:pt x="116852" y="387925"/>
                </a:lnTo>
                <a:lnTo>
                  <a:pt x="158592" y="389663"/>
                </a:lnTo>
                <a:lnTo>
                  <a:pt x="198610" y="388479"/>
                </a:lnTo>
                <a:lnTo>
                  <a:pt x="262621" y="379185"/>
                </a:lnTo>
                <a:lnTo>
                  <a:pt x="299013" y="364769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80" y="321403"/>
                </a:lnTo>
                <a:lnTo>
                  <a:pt x="118451" y="318461"/>
                </a:lnTo>
                <a:lnTo>
                  <a:pt x="97911" y="309591"/>
                </a:lnTo>
                <a:lnTo>
                  <a:pt x="87100" y="294727"/>
                </a:lnTo>
                <a:lnTo>
                  <a:pt x="83955" y="273803"/>
                </a:lnTo>
                <a:lnTo>
                  <a:pt x="87416" y="253362"/>
                </a:lnTo>
                <a:lnTo>
                  <a:pt x="98873" y="238928"/>
                </a:lnTo>
                <a:lnTo>
                  <a:pt x="119939" y="230366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99" y="163565"/>
                </a:lnTo>
                <a:lnTo>
                  <a:pt x="168499" y="160287"/>
                </a:lnTo>
                <a:lnTo>
                  <a:pt x="161429" y="160037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99" y="231134"/>
                </a:lnTo>
                <a:lnTo>
                  <a:pt x="229699" y="310754"/>
                </a:lnTo>
                <a:lnTo>
                  <a:pt x="191386" y="319913"/>
                </a:lnTo>
                <a:lnTo>
                  <a:pt x="15078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81" y="73243"/>
                </a:moveTo>
                <a:lnTo>
                  <a:pt x="158592" y="73243"/>
                </a:lnTo>
                <a:lnTo>
                  <a:pt x="191299" y="77746"/>
                </a:lnTo>
                <a:lnTo>
                  <a:pt x="213342" y="91118"/>
                </a:lnTo>
                <a:lnTo>
                  <a:pt x="225788" y="113155"/>
                </a:lnTo>
                <a:lnTo>
                  <a:pt x="229699" y="143650"/>
                </a:lnTo>
                <a:lnTo>
                  <a:pt x="22969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6" y="93855"/>
                </a:lnTo>
                <a:lnTo>
                  <a:pt x="296981" y="73243"/>
                </a:lnTo>
                <a:close/>
              </a:path>
              <a:path extrusionOk="0" h="389890" w="312420">
                <a:moveTo>
                  <a:pt x="160047" y="0"/>
                </a:moveTo>
                <a:lnTo>
                  <a:pt x="110039" y="4657"/>
                </a:lnTo>
                <a:lnTo>
                  <a:pt x="68842" y="18585"/>
                </a:lnTo>
                <a:lnTo>
                  <a:pt x="36449" y="41717"/>
                </a:lnTo>
                <a:lnTo>
                  <a:pt x="12858" y="73987"/>
                </a:lnTo>
                <a:lnTo>
                  <a:pt x="9219" y="83970"/>
                </a:lnTo>
                <a:lnTo>
                  <a:pt x="10063" y="92625"/>
                </a:lnTo>
                <a:lnTo>
                  <a:pt x="15315" y="99952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53" y="120879"/>
                </a:lnTo>
                <a:lnTo>
                  <a:pt x="70785" y="120453"/>
                </a:lnTo>
                <a:lnTo>
                  <a:pt x="76962" y="116165"/>
                </a:lnTo>
                <a:lnTo>
                  <a:pt x="83955" y="107410"/>
                </a:lnTo>
                <a:lnTo>
                  <a:pt x="97019" y="92468"/>
                </a:lnTo>
                <a:lnTo>
                  <a:pt x="113805" y="81790"/>
                </a:lnTo>
                <a:lnTo>
                  <a:pt x="134325" y="75381"/>
                </a:lnTo>
                <a:lnTo>
                  <a:pt x="158592" y="73243"/>
                </a:lnTo>
                <a:lnTo>
                  <a:pt x="296981" y="73243"/>
                </a:lnTo>
                <a:lnTo>
                  <a:pt x="287923" y="52851"/>
                </a:lnTo>
                <a:lnTo>
                  <a:pt x="257527" y="23515"/>
                </a:lnTo>
                <a:lnTo>
                  <a:pt x="214913" y="5885"/>
                </a:lnTo>
                <a:lnTo>
                  <a:pt x="1600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3" name="Google Shape;653;p31"/>
          <p:cNvSpPr/>
          <p:nvPr/>
        </p:nvSpPr>
        <p:spPr>
          <a:xfrm>
            <a:off x="3621357" y="7500766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41" y="261242"/>
                </a:moveTo>
                <a:lnTo>
                  <a:pt x="16510" y="273803"/>
                </a:lnTo>
                <a:lnTo>
                  <a:pt x="0" y="293388"/>
                </a:lnTo>
                <a:lnTo>
                  <a:pt x="2270" y="303624"/>
                </a:lnTo>
                <a:lnTo>
                  <a:pt x="24657" y="341372"/>
                </a:lnTo>
                <a:lnTo>
                  <a:pt x="58637" y="368247"/>
                </a:lnTo>
                <a:lnTo>
                  <a:pt x="104079" y="384321"/>
                </a:lnTo>
                <a:lnTo>
                  <a:pt x="160851" y="389663"/>
                </a:lnTo>
                <a:lnTo>
                  <a:pt x="214778" y="384211"/>
                </a:lnTo>
                <a:lnTo>
                  <a:pt x="257604" y="368560"/>
                </a:lnTo>
                <a:lnTo>
                  <a:pt x="288823" y="343766"/>
                </a:lnTo>
                <a:lnTo>
                  <a:pt x="304675" y="316482"/>
                </a:lnTo>
                <a:lnTo>
                  <a:pt x="158024" y="316482"/>
                </a:lnTo>
                <a:lnTo>
                  <a:pt x="128958" y="314062"/>
                </a:lnTo>
                <a:lnTo>
                  <a:pt x="105827" y="306768"/>
                </a:lnTo>
                <a:lnTo>
                  <a:pt x="88703" y="294545"/>
                </a:lnTo>
                <a:lnTo>
                  <a:pt x="77660" y="277342"/>
                </a:lnTo>
                <a:lnTo>
                  <a:pt x="72391" y="267541"/>
                </a:lnTo>
                <a:lnTo>
                  <a:pt x="65998" y="262324"/>
                </a:lnTo>
                <a:lnTo>
                  <a:pt x="58141" y="261242"/>
                </a:lnTo>
                <a:close/>
              </a:path>
              <a:path extrusionOk="0" h="389890" w="314960">
                <a:moveTo>
                  <a:pt x="150894" y="0"/>
                </a:moveTo>
                <a:lnTo>
                  <a:pt x="98797" y="5152"/>
                </a:lnTo>
                <a:lnTo>
                  <a:pt x="57863" y="20037"/>
                </a:lnTo>
                <a:lnTo>
                  <a:pt x="10434" y="75583"/>
                </a:lnTo>
                <a:lnTo>
                  <a:pt x="4416" y="114530"/>
                </a:lnTo>
                <a:lnTo>
                  <a:pt x="6681" y="139939"/>
                </a:lnTo>
                <a:lnTo>
                  <a:pt x="22409" y="179319"/>
                </a:lnTo>
                <a:lnTo>
                  <a:pt x="57985" y="207915"/>
                </a:lnTo>
                <a:lnTo>
                  <a:pt x="105727" y="223122"/>
                </a:lnTo>
                <a:lnTo>
                  <a:pt x="148056" y="228987"/>
                </a:lnTo>
                <a:lnTo>
                  <a:pt x="188082" y="234391"/>
                </a:lnTo>
                <a:lnTo>
                  <a:pt x="214436" y="242408"/>
                </a:lnTo>
                <a:lnTo>
                  <a:pt x="228924" y="255094"/>
                </a:lnTo>
                <a:lnTo>
                  <a:pt x="233352" y="274504"/>
                </a:lnTo>
                <a:lnTo>
                  <a:pt x="228681" y="292761"/>
                </a:lnTo>
                <a:lnTo>
                  <a:pt x="214618" y="305891"/>
                </a:lnTo>
                <a:lnTo>
                  <a:pt x="191091" y="313822"/>
                </a:lnTo>
                <a:lnTo>
                  <a:pt x="158024" y="316482"/>
                </a:lnTo>
                <a:lnTo>
                  <a:pt x="304675" y="316482"/>
                </a:lnTo>
                <a:lnTo>
                  <a:pt x="307926" y="310886"/>
                </a:lnTo>
                <a:lnTo>
                  <a:pt x="314407" y="270976"/>
                </a:lnTo>
                <a:lnTo>
                  <a:pt x="308606" y="229360"/>
                </a:lnTo>
                <a:lnTo>
                  <a:pt x="262195" y="177817"/>
                </a:lnTo>
                <a:lnTo>
                  <a:pt x="221586" y="164266"/>
                </a:lnTo>
                <a:lnTo>
                  <a:pt x="169375" y="156445"/>
                </a:lnTo>
                <a:lnTo>
                  <a:pt x="130279" y="151563"/>
                </a:lnTo>
                <a:lnTo>
                  <a:pt x="104574" y="144011"/>
                </a:lnTo>
                <a:lnTo>
                  <a:pt x="90467" y="131660"/>
                </a:lnTo>
                <a:lnTo>
                  <a:pt x="86163" y="112384"/>
                </a:lnTo>
                <a:lnTo>
                  <a:pt x="90310" y="95588"/>
                </a:lnTo>
                <a:lnTo>
                  <a:pt x="102796" y="83589"/>
                </a:lnTo>
                <a:lnTo>
                  <a:pt x="123684" y="76388"/>
                </a:lnTo>
                <a:lnTo>
                  <a:pt x="153040" y="73987"/>
                </a:lnTo>
                <a:lnTo>
                  <a:pt x="301569" y="73987"/>
                </a:lnTo>
                <a:lnTo>
                  <a:pt x="279477" y="42893"/>
                </a:lnTo>
                <a:lnTo>
                  <a:pt x="246172" y="19106"/>
                </a:lnTo>
                <a:lnTo>
                  <a:pt x="203269" y="4787"/>
                </a:lnTo>
                <a:lnTo>
                  <a:pt x="150894" y="0"/>
                </a:lnTo>
                <a:close/>
              </a:path>
              <a:path extrusionOk="0" h="389890" w="314960">
                <a:moveTo>
                  <a:pt x="301569" y="73987"/>
                </a:moveTo>
                <a:lnTo>
                  <a:pt x="153040" y="73987"/>
                </a:lnTo>
                <a:lnTo>
                  <a:pt x="179042" y="76259"/>
                </a:lnTo>
                <a:lnTo>
                  <a:pt x="200505" y="83125"/>
                </a:lnTo>
                <a:lnTo>
                  <a:pt x="217428" y="94660"/>
                </a:lnTo>
                <a:lnTo>
                  <a:pt x="229813" y="110939"/>
                </a:lnTo>
                <a:lnTo>
                  <a:pt x="236086" y="119696"/>
                </a:lnTo>
                <a:lnTo>
                  <a:pt x="242081" y="123924"/>
                </a:lnTo>
                <a:lnTo>
                  <a:pt x="291643" y="108101"/>
                </a:lnTo>
                <a:lnTo>
                  <a:pt x="306670" y="86090"/>
                </a:lnTo>
                <a:lnTo>
                  <a:pt x="303057" y="76081"/>
                </a:lnTo>
                <a:lnTo>
                  <a:pt x="301569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4" name="Google Shape;654;p31"/>
          <p:cNvSpPr/>
          <p:nvPr/>
        </p:nvSpPr>
        <p:spPr>
          <a:xfrm>
            <a:off x="3979933" y="7500766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32" y="261242"/>
                </a:moveTo>
                <a:lnTo>
                  <a:pt x="16510" y="273803"/>
                </a:lnTo>
                <a:lnTo>
                  <a:pt x="0" y="293388"/>
                </a:lnTo>
                <a:lnTo>
                  <a:pt x="2270" y="303624"/>
                </a:lnTo>
                <a:lnTo>
                  <a:pt x="24651" y="341372"/>
                </a:lnTo>
                <a:lnTo>
                  <a:pt x="58629" y="368247"/>
                </a:lnTo>
                <a:lnTo>
                  <a:pt x="104073" y="384321"/>
                </a:lnTo>
                <a:lnTo>
                  <a:pt x="160851" y="389663"/>
                </a:lnTo>
                <a:lnTo>
                  <a:pt x="214778" y="384211"/>
                </a:lnTo>
                <a:lnTo>
                  <a:pt x="257604" y="368560"/>
                </a:lnTo>
                <a:lnTo>
                  <a:pt x="288823" y="343766"/>
                </a:lnTo>
                <a:lnTo>
                  <a:pt x="304675" y="316482"/>
                </a:lnTo>
                <a:lnTo>
                  <a:pt x="158024" y="316482"/>
                </a:lnTo>
                <a:lnTo>
                  <a:pt x="128954" y="314062"/>
                </a:lnTo>
                <a:lnTo>
                  <a:pt x="105822" y="306768"/>
                </a:lnTo>
                <a:lnTo>
                  <a:pt x="88698" y="294545"/>
                </a:lnTo>
                <a:lnTo>
                  <a:pt x="77650" y="277342"/>
                </a:lnTo>
                <a:lnTo>
                  <a:pt x="72385" y="267541"/>
                </a:lnTo>
                <a:lnTo>
                  <a:pt x="65992" y="262324"/>
                </a:lnTo>
                <a:lnTo>
                  <a:pt x="58132" y="261242"/>
                </a:lnTo>
                <a:close/>
              </a:path>
              <a:path extrusionOk="0" h="389890" w="314960">
                <a:moveTo>
                  <a:pt x="150894" y="0"/>
                </a:moveTo>
                <a:lnTo>
                  <a:pt x="98796" y="5152"/>
                </a:lnTo>
                <a:lnTo>
                  <a:pt x="57859" y="20037"/>
                </a:lnTo>
                <a:lnTo>
                  <a:pt x="10425" y="75583"/>
                </a:lnTo>
                <a:lnTo>
                  <a:pt x="4406" y="114530"/>
                </a:lnTo>
                <a:lnTo>
                  <a:pt x="6672" y="139939"/>
                </a:lnTo>
                <a:lnTo>
                  <a:pt x="22407" y="179319"/>
                </a:lnTo>
                <a:lnTo>
                  <a:pt x="57980" y="207915"/>
                </a:lnTo>
                <a:lnTo>
                  <a:pt x="105726" y="223122"/>
                </a:lnTo>
                <a:lnTo>
                  <a:pt x="148056" y="228987"/>
                </a:lnTo>
                <a:lnTo>
                  <a:pt x="188081" y="234391"/>
                </a:lnTo>
                <a:lnTo>
                  <a:pt x="214431" y="242408"/>
                </a:lnTo>
                <a:lnTo>
                  <a:pt x="228915" y="255094"/>
                </a:lnTo>
                <a:lnTo>
                  <a:pt x="233341" y="274504"/>
                </a:lnTo>
                <a:lnTo>
                  <a:pt x="228672" y="292761"/>
                </a:lnTo>
                <a:lnTo>
                  <a:pt x="214613" y="305891"/>
                </a:lnTo>
                <a:lnTo>
                  <a:pt x="191089" y="313822"/>
                </a:lnTo>
                <a:lnTo>
                  <a:pt x="158024" y="316482"/>
                </a:lnTo>
                <a:lnTo>
                  <a:pt x="304675" y="316482"/>
                </a:lnTo>
                <a:lnTo>
                  <a:pt x="307926" y="310886"/>
                </a:lnTo>
                <a:lnTo>
                  <a:pt x="314407" y="270976"/>
                </a:lnTo>
                <a:lnTo>
                  <a:pt x="308605" y="229360"/>
                </a:lnTo>
                <a:lnTo>
                  <a:pt x="262189" y="177817"/>
                </a:lnTo>
                <a:lnTo>
                  <a:pt x="221577" y="164266"/>
                </a:lnTo>
                <a:lnTo>
                  <a:pt x="169364" y="156445"/>
                </a:lnTo>
                <a:lnTo>
                  <a:pt x="130275" y="151563"/>
                </a:lnTo>
                <a:lnTo>
                  <a:pt x="104573" y="144011"/>
                </a:lnTo>
                <a:lnTo>
                  <a:pt x="90466" y="131660"/>
                </a:lnTo>
                <a:lnTo>
                  <a:pt x="86163" y="112384"/>
                </a:lnTo>
                <a:lnTo>
                  <a:pt x="90310" y="95588"/>
                </a:lnTo>
                <a:lnTo>
                  <a:pt x="102796" y="83589"/>
                </a:lnTo>
                <a:lnTo>
                  <a:pt x="123684" y="76388"/>
                </a:lnTo>
                <a:lnTo>
                  <a:pt x="153040" y="73987"/>
                </a:lnTo>
                <a:lnTo>
                  <a:pt x="301569" y="73987"/>
                </a:lnTo>
                <a:lnTo>
                  <a:pt x="279475" y="42893"/>
                </a:lnTo>
                <a:lnTo>
                  <a:pt x="246168" y="19106"/>
                </a:lnTo>
                <a:lnTo>
                  <a:pt x="203264" y="4787"/>
                </a:lnTo>
                <a:lnTo>
                  <a:pt x="150894" y="0"/>
                </a:lnTo>
                <a:close/>
              </a:path>
              <a:path extrusionOk="0" h="389890" w="314960">
                <a:moveTo>
                  <a:pt x="301569" y="73987"/>
                </a:moveTo>
                <a:lnTo>
                  <a:pt x="153040" y="73987"/>
                </a:lnTo>
                <a:lnTo>
                  <a:pt x="179042" y="76259"/>
                </a:lnTo>
                <a:lnTo>
                  <a:pt x="200505" y="83125"/>
                </a:lnTo>
                <a:lnTo>
                  <a:pt x="217428" y="94660"/>
                </a:lnTo>
                <a:lnTo>
                  <a:pt x="229813" y="110939"/>
                </a:lnTo>
                <a:lnTo>
                  <a:pt x="236086" y="119696"/>
                </a:lnTo>
                <a:lnTo>
                  <a:pt x="242081" y="123924"/>
                </a:lnTo>
                <a:lnTo>
                  <a:pt x="291643" y="108101"/>
                </a:lnTo>
                <a:lnTo>
                  <a:pt x="306670" y="86090"/>
                </a:lnTo>
                <a:lnTo>
                  <a:pt x="303057" y="76081"/>
                </a:lnTo>
                <a:lnTo>
                  <a:pt x="301569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5" name="Google Shape;655;p31"/>
          <p:cNvSpPr/>
          <p:nvPr/>
        </p:nvSpPr>
        <p:spPr>
          <a:xfrm>
            <a:off x="4329355" y="7500766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29" y="160037"/>
                </a:moveTo>
                <a:lnTo>
                  <a:pt x="100130" y="163815"/>
                </a:lnTo>
                <a:lnTo>
                  <a:pt x="54532" y="175951"/>
                </a:lnTo>
                <a:lnTo>
                  <a:pt x="5661" y="230095"/>
                </a:lnTo>
                <a:lnTo>
                  <a:pt x="0" y="274504"/>
                </a:lnTo>
                <a:lnTo>
                  <a:pt x="2138" y="301944"/>
                </a:lnTo>
                <a:lnTo>
                  <a:pt x="19228" y="345386"/>
                </a:lnTo>
                <a:lnTo>
                  <a:pt x="54707" y="373787"/>
                </a:lnTo>
                <a:lnTo>
                  <a:pt x="116852" y="387925"/>
                </a:lnTo>
                <a:lnTo>
                  <a:pt x="158592" y="389663"/>
                </a:lnTo>
                <a:lnTo>
                  <a:pt x="198611" y="388479"/>
                </a:lnTo>
                <a:lnTo>
                  <a:pt x="262626" y="379185"/>
                </a:lnTo>
                <a:lnTo>
                  <a:pt x="299018" y="364769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80" y="321403"/>
                </a:lnTo>
                <a:lnTo>
                  <a:pt x="118452" y="318461"/>
                </a:lnTo>
                <a:lnTo>
                  <a:pt x="97917" y="309591"/>
                </a:lnTo>
                <a:lnTo>
                  <a:pt x="87109" y="294727"/>
                </a:lnTo>
                <a:lnTo>
                  <a:pt x="83966" y="273803"/>
                </a:lnTo>
                <a:lnTo>
                  <a:pt x="87425" y="253362"/>
                </a:lnTo>
                <a:lnTo>
                  <a:pt x="98879" y="238928"/>
                </a:lnTo>
                <a:lnTo>
                  <a:pt x="119941" y="230366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99" y="163565"/>
                </a:lnTo>
                <a:lnTo>
                  <a:pt x="168499" y="160287"/>
                </a:lnTo>
                <a:lnTo>
                  <a:pt x="161429" y="160037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99" y="231134"/>
                </a:lnTo>
                <a:lnTo>
                  <a:pt x="229699" y="310754"/>
                </a:lnTo>
                <a:lnTo>
                  <a:pt x="191390" y="319913"/>
                </a:lnTo>
                <a:lnTo>
                  <a:pt x="15078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81" y="73243"/>
                </a:moveTo>
                <a:lnTo>
                  <a:pt x="158592" y="73243"/>
                </a:lnTo>
                <a:lnTo>
                  <a:pt x="191299" y="77746"/>
                </a:lnTo>
                <a:lnTo>
                  <a:pt x="213342" y="91118"/>
                </a:lnTo>
                <a:lnTo>
                  <a:pt x="225788" y="113155"/>
                </a:lnTo>
                <a:lnTo>
                  <a:pt x="229699" y="143650"/>
                </a:lnTo>
                <a:lnTo>
                  <a:pt x="22969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6" y="93855"/>
                </a:lnTo>
                <a:lnTo>
                  <a:pt x="296981" y="73243"/>
                </a:lnTo>
                <a:close/>
              </a:path>
              <a:path extrusionOk="0" h="389890" w="312420">
                <a:moveTo>
                  <a:pt x="160047" y="0"/>
                </a:moveTo>
                <a:lnTo>
                  <a:pt x="110039" y="4657"/>
                </a:lnTo>
                <a:lnTo>
                  <a:pt x="68842" y="18585"/>
                </a:lnTo>
                <a:lnTo>
                  <a:pt x="36449" y="41717"/>
                </a:lnTo>
                <a:lnTo>
                  <a:pt x="12858" y="73987"/>
                </a:lnTo>
                <a:lnTo>
                  <a:pt x="9219" y="83970"/>
                </a:lnTo>
                <a:lnTo>
                  <a:pt x="10063" y="92625"/>
                </a:lnTo>
                <a:lnTo>
                  <a:pt x="15315" y="99952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53" y="120879"/>
                </a:lnTo>
                <a:lnTo>
                  <a:pt x="70787" y="120453"/>
                </a:lnTo>
                <a:lnTo>
                  <a:pt x="76966" y="116165"/>
                </a:lnTo>
                <a:lnTo>
                  <a:pt x="83966" y="107410"/>
                </a:lnTo>
                <a:lnTo>
                  <a:pt x="97025" y="92468"/>
                </a:lnTo>
                <a:lnTo>
                  <a:pt x="113810" y="81790"/>
                </a:lnTo>
                <a:lnTo>
                  <a:pt x="134330" y="75381"/>
                </a:lnTo>
                <a:lnTo>
                  <a:pt x="158592" y="73243"/>
                </a:lnTo>
                <a:lnTo>
                  <a:pt x="296981" y="73243"/>
                </a:lnTo>
                <a:lnTo>
                  <a:pt x="287923" y="52851"/>
                </a:lnTo>
                <a:lnTo>
                  <a:pt x="257527" y="23515"/>
                </a:lnTo>
                <a:lnTo>
                  <a:pt x="214913" y="5885"/>
                </a:lnTo>
                <a:lnTo>
                  <a:pt x="1600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6" name="Google Shape;656;p31"/>
          <p:cNvSpPr/>
          <p:nvPr/>
        </p:nvSpPr>
        <p:spPr>
          <a:xfrm>
            <a:off x="4709354" y="7500766"/>
            <a:ext cx="316230" cy="546735"/>
          </a:xfrm>
          <a:custGeom>
            <a:rect b="b" l="l" r="r" t="t"/>
            <a:pathLst>
              <a:path extrusionOk="0" h="546734" w="316229">
                <a:moveTo>
                  <a:pt x="67882" y="422850"/>
                </a:moveTo>
                <a:lnTo>
                  <a:pt x="20617" y="442290"/>
                </a:lnTo>
                <a:lnTo>
                  <a:pt x="6192" y="457678"/>
                </a:lnTo>
                <a:lnTo>
                  <a:pt x="6588" y="467194"/>
                </a:lnTo>
                <a:lnTo>
                  <a:pt x="36464" y="507712"/>
                </a:lnTo>
                <a:lnTo>
                  <a:pt x="69144" y="529044"/>
                </a:lnTo>
                <a:lnTo>
                  <a:pt x="110085" y="541842"/>
                </a:lnTo>
                <a:lnTo>
                  <a:pt x="159283" y="546109"/>
                </a:lnTo>
                <a:lnTo>
                  <a:pt x="208145" y="541395"/>
                </a:lnTo>
                <a:lnTo>
                  <a:pt x="247555" y="527579"/>
                </a:lnTo>
                <a:lnTo>
                  <a:pt x="277766" y="505153"/>
                </a:lnTo>
                <a:lnTo>
                  <a:pt x="299031" y="474606"/>
                </a:lnTo>
                <a:lnTo>
                  <a:pt x="299832" y="472174"/>
                </a:lnTo>
                <a:lnTo>
                  <a:pt x="157848" y="472174"/>
                </a:lnTo>
                <a:lnTo>
                  <a:pt x="134003" y="469905"/>
                </a:lnTo>
                <a:lnTo>
                  <a:pt x="113686" y="463105"/>
                </a:lnTo>
                <a:lnTo>
                  <a:pt x="96963" y="451778"/>
                </a:lnTo>
                <a:lnTo>
                  <a:pt x="83903" y="435934"/>
                </a:lnTo>
                <a:lnTo>
                  <a:pt x="75818" y="427093"/>
                </a:lnTo>
                <a:lnTo>
                  <a:pt x="67882" y="422850"/>
                </a:lnTo>
                <a:close/>
              </a:path>
              <a:path extrusionOk="0" h="546734" w="316229">
                <a:moveTo>
                  <a:pt x="315739" y="359842"/>
                </a:moveTo>
                <a:lnTo>
                  <a:pt x="233228" y="359842"/>
                </a:lnTo>
                <a:lnTo>
                  <a:pt x="233228" y="395391"/>
                </a:lnTo>
                <a:lnTo>
                  <a:pt x="228549" y="428980"/>
                </a:lnTo>
                <a:lnTo>
                  <a:pt x="214468" y="452975"/>
                </a:lnTo>
                <a:lnTo>
                  <a:pt x="190923" y="467374"/>
                </a:lnTo>
                <a:lnTo>
                  <a:pt x="157848" y="472174"/>
                </a:lnTo>
                <a:lnTo>
                  <a:pt x="299832" y="472174"/>
                </a:lnTo>
                <a:lnTo>
                  <a:pt x="311604" y="436427"/>
                </a:lnTo>
                <a:lnTo>
                  <a:pt x="315739" y="391108"/>
                </a:lnTo>
                <a:lnTo>
                  <a:pt x="315739" y="359842"/>
                </a:lnTo>
                <a:close/>
              </a:path>
              <a:path extrusionOk="0" h="546734" w="316229">
                <a:moveTo>
                  <a:pt x="160675" y="0"/>
                </a:moveTo>
                <a:lnTo>
                  <a:pt x="111500" y="4149"/>
                </a:lnTo>
                <a:lnTo>
                  <a:pt x="71309" y="16597"/>
                </a:lnTo>
                <a:lnTo>
                  <a:pt x="17801" y="66377"/>
                </a:lnTo>
                <a:lnTo>
                  <a:pt x="4447" y="103706"/>
                </a:lnTo>
                <a:lnTo>
                  <a:pt x="0" y="149325"/>
                </a:lnTo>
                <a:lnTo>
                  <a:pt x="0" y="229678"/>
                </a:lnTo>
                <a:lnTo>
                  <a:pt x="5825" y="279770"/>
                </a:lnTo>
                <a:lnTo>
                  <a:pt x="23390" y="319629"/>
                </a:lnTo>
                <a:lnTo>
                  <a:pt x="52831" y="348739"/>
                </a:lnTo>
                <a:lnTo>
                  <a:pt x="94282" y="366585"/>
                </a:lnTo>
                <a:lnTo>
                  <a:pt x="147880" y="372648"/>
                </a:lnTo>
                <a:lnTo>
                  <a:pt x="167213" y="371844"/>
                </a:lnTo>
                <a:lnTo>
                  <a:pt x="187880" y="369437"/>
                </a:lnTo>
                <a:lnTo>
                  <a:pt x="209884" y="365434"/>
                </a:lnTo>
                <a:lnTo>
                  <a:pt x="233228" y="359842"/>
                </a:lnTo>
                <a:lnTo>
                  <a:pt x="315739" y="359842"/>
                </a:lnTo>
                <a:lnTo>
                  <a:pt x="315739" y="297247"/>
                </a:lnTo>
                <a:lnTo>
                  <a:pt x="159984" y="297247"/>
                </a:lnTo>
                <a:lnTo>
                  <a:pt x="126564" y="292658"/>
                </a:lnTo>
                <a:lnTo>
                  <a:pt x="102278" y="279200"/>
                </a:lnTo>
                <a:lnTo>
                  <a:pt x="87461" y="257340"/>
                </a:lnTo>
                <a:lnTo>
                  <a:pt x="82447" y="227542"/>
                </a:lnTo>
                <a:lnTo>
                  <a:pt x="82447" y="152215"/>
                </a:lnTo>
                <a:lnTo>
                  <a:pt x="87660" y="118590"/>
                </a:lnTo>
                <a:lnTo>
                  <a:pt x="103345" y="94580"/>
                </a:lnTo>
                <a:lnTo>
                  <a:pt x="129572" y="80179"/>
                </a:lnTo>
                <a:lnTo>
                  <a:pt x="166413" y="75379"/>
                </a:lnTo>
                <a:lnTo>
                  <a:pt x="315739" y="75379"/>
                </a:lnTo>
                <a:lnTo>
                  <a:pt x="315739" y="61202"/>
                </a:lnTo>
                <a:lnTo>
                  <a:pt x="289383" y="22051"/>
                </a:lnTo>
                <a:lnTo>
                  <a:pt x="233043" y="5422"/>
                </a:lnTo>
                <a:lnTo>
                  <a:pt x="198790" y="1344"/>
                </a:lnTo>
                <a:lnTo>
                  <a:pt x="160675" y="0"/>
                </a:lnTo>
                <a:close/>
              </a:path>
              <a:path extrusionOk="0" h="546734" w="316229">
                <a:moveTo>
                  <a:pt x="315739" y="75379"/>
                </a:moveTo>
                <a:lnTo>
                  <a:pt x="166413" y="75379"/>
                </a:lnTo>
                <a:lnTo>
                  <a:pt x="182139" y="75901"/>
                </a:lnTo>
                <a:lnTo>
                  <a:pt x="197407" y="77421"/>
                </a:lnTo>
                <a:lnTo>
                  <a:pt x="212275" y="79876"/>
                </a:lnTo>
                <a:lnTo>
                  <a:pt x="226799" y="83201"/>
                </a:lnTo>
                <a:lnTo>
                  <a:pt x="231081" y="85337"/>
                </a:lnTo>
                <a:lnTo>
                  <a:pt x="233228" y="88185"/>
                </a:lnTo>
                <a:lnTo>
                  <a:pt x="233228" y="287289"/>
                </a:lnTo>
                <a:lnTo>
                  <a:pt x="213078" y="291562"/>
                </a:lnTo>
                <a:lnTo>
                  <a:pt x="194195" y="294683"/>
                </a:lnTo>
                <a:lnTo>
                  <a:pt x="176517" y="296597"/>
                </a:lnTo>
                <a:lnTo>
                  <a:pt x="159984" y="297247"/>
                </a:lnTo>
                <a:lnTo>
                  <a:pt x="315739" y="297247"/>
                </a:lnTo>
                <a:lnTo>
                  <a:pt x="315739" y="75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7" name="Google Shape;657;p31"/>
          <p:cNvSpPr/>
          <p:nvPr/>
        </p:nvSpPr>
        <p:spPr>
          <a:xfrm>
            <a:off x="5089939" y="7500766"/>
            <a:ext cx="329565" cy="389890"/>
          </a:xfrm>
          <a:custGeom>
            <a:rect b="b" l="l" r="r" t="t"/>
            <a:pathLst>
              <a:path extrusionOk="0" h="389890" w="329564">
                <a:moveTo>
                  <a:pt x="164958" y="0"/>
                </a:moveTo>
                <a:lnTo>
                  <a:pt x="115465" y="4466"/>
                </a:lnTo>
                <a:lnTo>
                  <a:pt x="74481" y="17707"/>
                </a:lnTo>
                <a:lnTo>
                  <a:pt x="42223" y="39481"/>
                </a:lnTo>
                <a:lnTo>
                  <a:pt x="4764" y="107671"/>
                </a:lnTo>
                <a:lnTo>
                  <a:pt x="0" y="153607"/>
                </a:lnTo>
                <a:lnTo>
                  <a:pt x="0" y="237511"/>
                </a:lnTo>
                <a:lnTo>
                  <a:pt x="4412" y="281128"/>
                </a:lnTo>
                <a:lnTo>
                  <a:pt x="17755" y="318362"/>
                </a:lnTo>
                <a:lnTo>
                  <a:pt x="71861" y="370918"/>
                </a:lnTo>
                <a:lnTo>
                  <a:pt x="112938" y="384862"/>
                </a:lnTo>
                <a:lnTo>
                  <a:pt x="163576" y="389663"/>
                </a:lnTo>
                <a:lnTo>
                  <a:pt x="215149" y="385397"/>
                </a:lnTo>
                <a:lnTo>
                  <a:pt x="257931" y="372598"/>
                </a:lnTo>
                <a:lnTo>
                  <a:pt x="291922" y="351267"/>
                </a:lnTo>
                <a:lnTo>
                  <a:pt x="317121" y="321403"/>
                </a:lnTo>
                <a:lnTo>
                  <a:pt x="318496" y="318566"/>
                </a:lnTo>
                <a:lnTo>
                  <a:pt x="163576" y="318566"/>
                </a:lnTo>
                <a:lnTo>
                  <a:pt x="128993" y="313962"/>
                </a:lnTo>
                <a:lnTo>
                  <a:pt x="103558" y="300365"/>
                </a:lnTo>
                <a:lnTo>
                  <a:pt x="87863" y="278093"/>
                </a:lnTo>
                <a:lnTo>
                  <a:pt x="82500" y="247468"/>
                </a:lnTo>
                <a:lnTo>
                  <a:pt x="82500" y="221176"/>
                </a:lnTo>
                <a:lnTo>
                  <a:pt x="297257" y="221176"/>
                </a:lnTo>
                <a:lnTo>
                  <a:pt x="311240" y="219298"/>
                </a:lnTo>
                <a:lnTo>
                  <a:pt x="321227" y="213620"/>
                </a:lnTo>
                <a:lnTo>
                  <a:pt x="327218" y="204076"/>
                </a:lnTo>
                <a:lnTo>
                  <a:pt x="329215" y="190601"/>
                </a:lnTo>
                <a:lnTo>
                  <a:pt x="329215" y="157890"/>
                </a:lnTo>
                <a:lnTo>
                  <a:pt x="82500" y="157890"/>
                </a:lnTo>
                <a:lnTo>
                  <a:pt x="82500" y="142257"/>
                </a:lnTo>
                <a:lnTo>
                  <a:pt x="87884" y="111404"/>
                </a:lnTo>
                <a:lnTo>
                  <a:pt x="103731" y="88633"/>
                </a:lnTo>
                <a:lnTo>
                  <a:pt x="129576" y="74535"/>
                </a:lnTo>
                <a:lnTo>
                  <a:pt x="164958" y="69704"/>
                </a:lnTo>
                <a:lnTo>
                  <a:pt x="308163" y="69704"/>
                </a:lnTo>
                <a:lnTo>
                  <a:pt x="302529" y="58243"/>
                </a:lnTo>
                <a:lnTo>
                  <a:pt x="269476" y="27049"/>
                </a:lnTo>
                <a:lnTo>
                  <a:pt x="223551" y="7053"/>
                </a:lnTo>
                <a:lnTo>
                  <a:pt x="164958" y="0"/>
                </a:lnTo>
                <a:close/>
              </a:path>
              <a:path extrusionOk="0" h="389890" w="329564">
                <a:moveTo>
                  <a:pt x="263431" y="267023"/>
                </a:moveTo>
                <a:lnTo>
                  <a:pt x="255507" y="271352"/>
                </a:lnTo>
                <a:lnTo>
                  <a:pt x="247458" y="280871"/>
                </a:lnTo>
                <a:lnTo>
                  <a:pt x="233036" y="297265"/>
                </a:lnTo>
                <a:lnTo>
                  <a:pt x="214293" y="309056"/>
                </a:lnTo>
                <a:lnTo>
                  <a:pt x="191161" y="316177"/>
                </a:lnTo>
                <a:lnTo>
                  <a:pt x="163576" y="318566"/>
                </a:lnTo>
                <a:lnTo>
                  <a:pt x="318496" y="318566"/>
                </a:lnTo>
                <a:lnTo>
                  <a:pt x="322614" y="310069"/>
                </a:lnTo>
                <a:lnTo>
                  <a:pt x="323026" y="300460"/>
                </a:lnTo>
                <a:lnTo>
                  <a:pt x="318358" y="292435"/>
                </a:lnTo>
                <a:lnTo>
                  <a:pt x="308608" y="285855"/>
                </a:lnTo>
                <a:lnTo>
                  <a:pt x="283708" y="272368"/>
                </a:lnTo>
                <a:lnTo>
                  <a:pt x="272431" y="267492"/>
                </a:lnTo>
                <a:lnTo>
                  <a:pt x="263431" y="267023"/>
                </a:lnTo>
                <a:close/>
              </a:path>
              <a:path extrusionOk="0" h="389890" w="329564">
                <a:moveTo>
                  <a:pt x="308163" y="69704"/>
                </a:moveTo>
                <a:lnTo>
                  <a:pt x="164958" y="69704"/>
                </a:lnTo>
                <a:lnTo>
                  <a:pt x="200556" y="74535"/>
                </a:lnTo>
                <a:lnTo>
                  <a:pt x="226143" y="88633"/>
                </a:lnTo>
                <a:lnTo>
                  <a:pt x="241589" y="111404"/>
                </a:lnTo>
                <a:lnTo>
                  <a:pt x="246767" y="142257"/>
                </a:lnTo>
                <a:lnTo>
                  <a:pt x="246767" y="157890"/>
                </a:lnTo>
                <a:lnTo>
                  <a:pt x="329215" y="157890"/>
                </a:lnTo>
                <a:lnTo>
                  <a:pt x="329215" y="147241"/>
                </a:lnTo>
                <a:lnTo>
                  <a:pt x="322510" y="98889"/>
                </a:lnTo>
                <a:lnTo>
                  <a:pt x="308163" y="69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8" name="Google Shape;658;p31"/>
          <p:cNvSpPr/>
          <p:nvPr/>
        </p:nvSpPr>
        <p:spPr>
          <a:xfrm>
            <a:off x="5479843" y="7373492"/>
            <a:ext cx="92075" cy="506730"/>
          </a:xfrm>
          <a:custGeom>
            <a:rect b="b" l="l" r="r" t="t"/>
            <a:pathLst>
              <a:path extrusionOk="0" h="506729" w="92075">
                <a:moveTo>
                  <a:pt x="65422" y="137985"/>
                </a:moveTo>
                <a:lnTo>
                  <a:pt x="26344" y="137985"/>
                </a:lnTo>
                <a:lnTo>
                  <a:pt x="16087" y="139017"/>
                </a:lnTo>
                <a:lnTo>
                  <a:pt x="9510" y="142512"/>
                </a:lnTo>
                <a:lnTo>
                  <a:pt x="6007" y="149068"/>
                </a:lnTo>
                <a:lnTo>
                  <a:pt x="4973" y="159283"/>
                </a:lnTo>
                <a:lnTo>
                  <a:pt x="4973" y="484278"/>
                </a:lnTo>
                <a:lnTo>
                  <a:pt x="6007" y="494608"/>
                </a:lnTo>
                <a:lnTo>
                  <a:pt x="9510" y="501408"/>
                </a:lnTo>
                <a:lnTo>
                  <a:pt x="16087" y="505146"/>
                </a:lnTo>
                <a:lnTo>
                  <a:pt x="26344" y="506288"/>
                </a:lnTo>
                <a:lnTo>
                  <a:pt x="65422" y="506288"/>
                </a:lnTo>
                <a:lnTo>
                  <a:pt x="75758" y="505146"/>
                </a:lnTo>
                <a:lnTo>
                  <a:pt x="82573" y="501408"/>
                </a:lnTo>
                <a:lnTo>
                  <a:pt x="86325" y="494608"/>
                </a:lnTo>
                <a:lnTo>
                  <a:pt x="87473" y="484278"/>
                </a:lnTo>
                <a:lnTo>
                  <a:pt x="87473" y="159283"/>
                </a:lnTo>
                <a:lnTo>
                  <a:pt x="86325" y="149068"/>
                </a:lnTo>
                <a:lnTo>
                  <a:pt x="82573" y="142512"/>
                </a:lnTo>
                <a:lnTo>
                  <a:pt x="75758" y="139017"/>
                </a:lnTo>
                <a:lnTo>
                  <a:pt x="65422" y="137985"/>
                </a:lnTo>
                <a:close/>
              </a:path>
              <a:path extrusionOk="0" h="506729" w="92075">
                <a:moveTo>
                  <a:pt x="48344" y="0"/>
                </a:moveTo>
                <a:lnTo>
                  <a:pt x="43370" y="0"/>
                </a:lnTo>
                <a:lnTo>
                  <a:pt x="22493" y="2165"/>
                </a:lnTo>
                <a:lnTo>
                  <a:pt x="9151" y="9330"/>
                </a:lnTo>
                <a:lnTo>
                  <a:pt x="2076" y="22497"/>
                </a:lnTo>
                <a:lnTo>
                  <a:pt x="0" y="42668"/>
                </a:lnTo>
                <a:lnTo>
                  <a:pt x="0" y="49045"/>
                </a:lnTo>
                <a:lnTo>
                  <a:pt x="2281" y="69948"/>
                </a:lnTo>
                <a:lnTo>
                  <a:pt x="9697" y="83306"/>
                </a:lnTo>
                <a:lnTo>
                  <a:pt x="23107" y="90389"/>
                </a:lnTo>
                <a:lnTo>
                  <a:pt x="43370" y="92468"/>
                </a:lnTo>
                <a:lnTo>
                  <a:pt x="48344" y="92468"/>
                </a:lnTo>
                <a:lnTo>
                  <a:pt x="69216" y="90389"/>
                </a:lnTo>
                <a:lnTo>
                  <a:pt x="82559" y="83306"/>
                </a:lnTo>
                <a:lnTo>
                  <a:pt x="89636" y="69948"/>
                </a:lnTo>
                <a:lnTo>
                  <a:pt x="91714" y="49045"/>
                </a:lnTo>
                <a:lnTo>
                  <a:pt x="91714" y="42668"/>
                </a:lnTo>
                <a:lnTo>
                  <a:pt x="89636" y="22497"/>
                </a:lnTo>
                <a:lnTo>
                  <a:pt x="82559" y="9330"/>
                </a:lnTo>
                <a:lnTo>
                  <a:pt x="69216" y="2165"/>
                </a:lnTo>
                <a:lnTo>
                  <a:pt x="483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9" name="Google Shape;659;p31"/>
          <p:cNvSpPr/>
          <p:nvPr/>
        </p:nvSpPr>
        <p:spPr>
          <a:xfrm>
            <a:off x="5647744" y="7500766"/>
            <a:ext cx="205104" cy="379095"/>
          </a:xfrm>
          <a:custGeom>
            <a:rect b="b" l="l" r="r" t="t"/>
            <a:pathLst>
              <a:path extrusionOk="0" h="379095" w="205104">
                <a:moveTo>
                  <a:pt x="182737" y="0"/>
                </a:moveTo>
                <a:lnTo>
                  <a:pt x="159974" y="0"/>
                </a:lnTo>
                <a:lnTo>
                  <a:pt x="121707" y="2152"/>
                </a:lnTo>
                <a:lnTo>
                  <a:pt x="55557" y="12829"/>
                </a:lnTo>
                <a:lnTo>
                  <a:pt x="13755" y="28381"/>
                </a:lnTo>
                <a:lnTo>
                  <a:pt x="0" y="61893"/>
                </a:lnTo>
                <a:lnTo>
                  <a:pt x="0" y="357015"/>
                </a:lnTo>
                <a:lnTo>
                  <a:pt x="1141" y="367339"/>
                </a:lnTo>
                <a:lnTo>
                  <a:pt x="4878" y="374136"/>
                </a:lnTo>
                <a:lnTo>
                  <a:pt x="11675" y="377872"/>
                </a:lnTo>
                <a:lnTo>
                  <a:pt x="21999" y="379014"/>
                </a:lnTo>
                <a:lnTo>
                  <a:pt x="61149" y="379014"/>
                </a:lnTo>
                <a:lnTo>
                  <a:pt x="82447" y="87484"/>
                </a:lnTo>
                <a:lnTo>
                  <a:pt x="84594" y="84646"/>
                </a:lnTo>
                <a:lnTo>
                  <a:pt x="89578" y="83955"/>
                </a:lnTo>
                <a:lnTo>
                  <a:pt x="104217" y="80199"/>
                </a:lnTo>
                <a:lnTo>
                  <a:pt x="120402" y="77519"/>
                </a:lnTo>
                <a:lnTo>
                  <a:pt x="138066" y="75914"/>
                </a:lnTo>
                <a:lnTo>
                  <a:pt x="157147" y="75379"/>
                </a:lnTo>
                <a:lnTo>
                  <a:pt x="182737" y="75379"/>
                </a:lnTo>
                <a:lnTo>
                  <a:pt x="193070" y="74237"/>
                </a:lnTo>
                <a:lnTo>
                  <a:pt x="199885" y="70495"/>
                </a:lnTo>
                <a:lnTo>
                  <a:pt x="203639" y="63682"/>
                </a:lnTo>
                <a:lnTo>
                  <a:pt x="204789" y="53328"/>
                </a:lnTo>
                <a:lnTo>
                  <a:pt x="204714" y="21360"/>
                </a:lnTo>
                <a:lnTo>
                  <a:pt x="203639" y="11405"/>
                </a:lnTo>
                <a:lnTo>
                  <a:pt x="199885" y="4625"/>
                </a:lnTo>
                <a:lnTo>
                  <a:pt x="193070" y="1045"/>
                </a:lnTo>
                <a:lnTo>
                  <a:pt x="1827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0" name="Google Shape;660;p31"/>
          <p:cNvSpPr/>
          <p:nvPr/>
        </p:nvSpPr>
        <p:spPr>
          <a:xfrm>
            <a:off x="5879004" y="7500766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13" y="0"/>
                </a:moveTo>
                <a:lnTo>
                  <a:pt x="106372" y="6257"/>
                </a:lnTo>
                <a:lnTo>
                  <a:pt x="60803" y="24463"/>
                </a:lnTo>
                <a:lnTo>
                  <a:pt x="27454" y="53765"/>
                </a:lnTo>
                <a:lnTo>
                  <a:pt x="6971" y="93313"/>
                </a:lnTo>
                <a:lnTo>
                  <a:pt x="0" y="142257"/>
                </a:lnTo>
                <a:lnTo>
                  <a:pt x="0" y="247468"/>
                </a:lnTo>
                <a:lnTo>
                  <a:pt x="6971" y="296381"/>
                </a:lnTo>
                <a:lnTo>
                  <a:pt x="27454" y="335911"/>
                </a:lnTo>
                <a:lnTo>
                  <a:pt x="60803" y="365204"/>
                </a:lnTo>
                <a:lnTo>
                  <a:pt x="106372" y="383406"/>
                </a:lnTo>
                <a:lnTo>
                  <a:pt x="163513" y="389663"/>
                </a:lnTo>
                <a:lnTo>
                  <a:pt x="221013" y="383406"/>
                </a:lnTo>
                <a:lnTo>
                  <a:pt x="266801" y="365204"/>
                </a:lnTo>
                <a:lnTo>
                  <a:pt x="300264" y="335911"/>
                </a:lnTo>
                <a:lnTo>
                  <a:pt x="311104" y="315037"/>
                </a:lnTo>
                <a:lnTo>
                  <a:pt x="163513" y="315037"/>
                </a:lnTo>
                <a:lnTo>
                  <a:pt x="128958" y="310480"/>
                </a:lnTo>
                <a:lnTo>
                  <a:pt x="103524" y="297254"/>
                </a:lnTo>
                <a:lnTo>
                  <a:pt x="87818" y="276027"/>
                </a:lnTo>
                <a:lnTo>
                  <a:pt x="82447" y="247468"/>
                </a:lnTo>
                <a:lnTo>
                  <a:pt x="82447" y="142257"/>
                </a:lnTo>
                <a:lnTo>
                  <a:pt x="87818" y="113385"/>
                </a:lnTo>
                <a:lnTo>
                  <a:pt x="103524" y="92193"/>
                </a:lnTo>
                <a:lnTo>
                  <a:pt x="128958" y="79141"/>
                </a:lnTo>
                <a:lnTo>
                  <a:pt x="163513" y="74688"/>
                </a:lnTo>
                <a:lnTo>
                  <a:pt x="311124" y="74688"/>
                </a:lnTo>
                <a:lnTo>
                  <a:pt x="300264" y="53765"/>
                </a:lnTo>
                <a:lnTo>
                  <a:pt x="266801" y="24463"/>
                </a:lnTo>
                <a:lnTo>
                  <a:pt x="221013" y="6257"/>
                </a:lnTo>
                <a:lnTo>
                  <a:pt x="163513" y="0"/>
                </a:lnTo>
                <a:close/>
              </a:path>
              <a:path extrusionOk="0" h="389890" w="328295">
                <a:moveTo>
                  <a:pt x="311124" y="74688"/>
                </a:moveTo>
                <a:lnTo>
                  <a:pt x="163513" y="74688"/>
                </a:lnTo>
                <a:lnTo>
                  <a:pt x="198201" y="79141"/>
                </a:lnTo>
                <a:lnTo>
                  <a:pt x="223889" y="92193"/>
                </a:lnTo>
                <a:lnTo>
                  <a:pt x="239841" y="113385"/>
                </a:lnTo>
                <a:lnTo>
                  <a:pt x="245322" y="142257"/>
                </a:lnTo>
                <a:lnTo>
                  <a:pt x="245322" y="247468"/>
                </a:lnTo>
                <a:lnTo>
                  <a:pt x="239841" y="276027"/>
                </a:lnTo>
                <a:lnTo>
                  <a:pt x="223889" y="297254"/>
                </a:lnTo>
                <a:lnTo>
                  <a:pt x="198201" y="310480"/>
                </a:lnTo>
                <a:lnTo>
                  <a:pt x="163513" y="315037"/>
                </a:lnTo>
                <a:lnTo>
                  <a:pt x="311104" y="315037"/>
                </a:lnTo>
                <a:lnTo>
                  <a:pt x="320791" y="296381"/>
                </a:lnTo>
                <a:lnTo>
                  <a:pt x="327770" y="247468"/>
                </a:lnTo>
                <a:lnTo>
                  <a:pt x="327770" y="142257"/>
                </a:lnTo>
                <a:lnTo>
                  <a:pt x="320791" y="93313"/>
                </a:lnTo>
                <a:lnTo>
                  <a:pt x="311124" y="746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1" name="Google Shape;661;p31"/>
          <p:cNvSpPr/>
          <p:nvPr/>
        </p:nvSpPr>
        <p:spPr>
          <a:xfrm>
            <a:off x="6267329" y="7500766"/>
            <a:ext cx="314960" cy="389890"/>
          </a:xfrm>
          <a:custGeom>
            <a:rect b="b" l="l" r="r" t="t"/>
            <a:pathLst>
              <a:path extrusionOk="0" h="389890" w="314959">
                <a:moveTo>
                  <a:pt x="58131" y="261242"/>
                </a:moveTo>
                <a:lnTo>
                  <a:pt x="16510" y="273803"/>
                </a:lnTo>
                <a:lnTo>
                  <a:pt x="0" y="293388"/>
                </a:lnTo>
                <a:lnTo>
                  <a:pt x="2270" y="303624"/>
                </a:lnTo>
                <a:lnTo>
                  <a:pt x="24651" y="341372"/>
                </a:lnTo>
                <a:lnTo>
                  <a:pt x="58629" y="368247"/>
                </a:lnTo>
                <a:lnTo>
                  <a:pt x="104073" y="384321"/>
                </a:lnTo>
                <a:lnTo>
                  <a:pt x="160851" y="389663"/>
                </a:lnTo>
                <a:lnTo>
                  <a:pt x="214773" y="384211"/>
                </a:lnTo>
                <a:lnTo>
                  <a:pt x="257596" y="368560"/>
                </a:lnTo>
                <a:lnTo>
                  <a:pt x="288813" y="343766"/>
                </a:lnTo>
                <a:lnTo>
                  <a:pt x="304665" y="316482"/>
                </a:lnTo>
                <a:lnTo>
                  <a:pt x="158014" y="316482"/>
                </a:lnTo>
                <a:lnTo>
                  <a:pt x="128949" y="314062"/>
                </a:lnTo>
                <a:lnTo>
                  <a:pt x="105820" y="306768"/>
                </a:lnTo>
                <a:lnTo>
                  <a:pt x="88697" y="294545"/>
                </a:lnTo>
                <a:lnTo>
                  <a:pt x="77650" y="277342"/>
                </a:lnTo>
                <a:lnTo>
                  <a:pt x="72380" y="267541"/>
                </a:lnTo>
                <a:lnTo>
                  <a:pt x="65988" y="262324"/>
                </a:lnTo>
                <a:lnTo>
                  <a:pt x="58131" y="261242"/>
                </a:lnTo>
                <a:close/>
              </a:path>
              <a:path extrusionOk="0" h="389890" w="314959">
                <a:moveTo>
                  <a:pt x="150894" y="0"/>
                </a:moveTo>
                <a:lnTo>
                  <a:pt x="98796" y="5152"/>
                </a:lnTo>
                <a:lnTo>
                  <a:pt x="57859" y="20037"/>
                </a:lnTo>
                <a:lnTo>
                  <a:pt x="10425" y="75583"/>
                </a:lnTo>
                <a:lnTo>
                  <a:pt x="4406" y="114530"/>
                </a:lnTo>
                <a:lnTo>
                  <a:pt x="6671" y="139939"/>
                </a:lnTo>
                <a:lnTo>
                  <a:pt x="22402" y="179319"/>
                </a:lnTo>
                <a:lnTo>
                  <a:pt x="57979" y="207915"/>
                </a:lnTo>
                <a:lnTo>
                  <a:pt x="105718" y="223122"/>
                </a:lnTo>
                <a:lnTo>
                  <a:pt x="148056" y="228987"/>
                </a:lnTo>
                <a:lnTo>
                  <a:pt x="188076" y="234391"/>
                </a:lnTo>
                <a:lnTo>
                  <a:pt x="214427" y="242408"/>
                </a:lnTo>
                <a:lnTo>
                  <a:pt x="228914" y="255094"/>
                </a:lnTo>
                <a:lnTo>
                  <a:pt x="233341" y="274504"/>
                </a:lnTo>
                <a:lnTo>
                  <a:pt x="228672" y="292761"/>
                </a:lnTo>
                <a:lnTo>
                  <a:pt x="214612" y="305891"/>
                </a:lnTo>
                <a:lnTo>
                  <a:pt x="191084" y="313822"/>
                </a:lnTo>
                <a:lnTo>
                  <a:pt x="158014" y="316482"/>
                </a:lnTo>
                <a:lnTo>
                  <a:pt x="304665" y="316482"/>
                </a:lnTo>
                <a:lnTo>
                  <a:pt x="307916" y="310886"/>
                </a:lnTo>
                <a:lnTo>
                  <a:pt x="314397" y="270976"/>
                </a:lnTo>
                <a:lnTo>
                  <a:pt x="308595" y="229360"/>
                </a:lnTo>
                <a:lnTo>
                  <a:pt x="262185" y="177817"/>
                </a:lnTo>
                <a:lnTo>
                  <a:pt x="221576" y="164266"/>
                </a:lnTo>
                <a:lnTo>
                  <a:pt x="169364" y="156445"/>
                </a:lnTo>
                <a:lnTo>
                  <a:pt x="130273" y="151563"/>
                </a:lnTo>
                <a:lnTo>
                  <a:pt x="104568" y="144011"/>
                </a:lnTo>
                <a:lnTo>
                  <a:pt x="90458" y="131660"/>
                </a:lnTo>
                <a:lnTo>
                  <a:pt x="86152" y="112384"/>
                </a:lnTo>
                <a:lnTo>
                  <a:pt x="90301" y="95588"/>
                </a:lnTo>
                <a:lnTo>
                  <a:pt x="102789" y="83589"/>
                </a:lnTo>
                <a:lnTo>
                  <a:pt x="123678" y="76388"/>
                </a:lnTo>
                <a:lnTo>
                  <a:pt x="153030" y="73987"/>
                </a:lnTo>
                <a:lnTo>
                  <a:pt x="301558" y="73987"/>
                </a:lnTo>
                <a:lnTo>
                  <a:pt x="279471" y="42893"/>
                </a:lnTo>
                <a:lnTo>
                  <a:pt x="246167" y="19106"/>
                </a:lnTo>
                <a:lnTo>
                  <a:pt x="203264" y="4787"/>
                </a:lnTo>
                <a:lnTo>
                  <a:pt x="150894" y="0"/>
                </a:lnTo>
                <a:close/>
              </a:path>
              <a:path extrusionOk="0" h="389890" w="314959">
                <a:moveTo>
                  <a:pt x="301558" y="73987"/>
                </a:moveTo>
                <a:lnTo>
                  <a:pt x="153030" y="73987"/>
                </a:lnTo>
                <a:lnTo>
                  <a:pt x="179032" y="76259"/>
                </a:lnTo>
                <a:lnTo>
                  <a:pt x="200494" y="83125"/>
                </a:lnTo>
                <a:lnTo>
                  <a:pt x="217418" y="94660"/>
                </a:lnTo>
                <a:lnTo>
                  <a:pt x="229802" y="110939"/>
                </a:lnTo>
                <a:lnTo>
                  <a:pt x="236077" y="119696"/>
                </a:lnTo>
                <a:lnTo>
                  <a:pt x="242074" y="123924"/>
                </a:lnTo>
                <a:lnTo>
                  <a:pt x="291643" y="108101"/>
                </a:lnTo>
                <a:lnTo>
                  <a:pt x="306665" y="86090"/>
                </a:lnTo>
                <a:lnTo>
                  <a:pt x="303046" y="76081"/>
                </a:lnTo>
                <a:lnTo>
                  <a:pt x="301558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2" name="Google Shape;662;p31"/>
          <p:cNvSpPr/>
          <p:nvPr/>
        </p:nvSpPr>
        <p:spPr>
          <a:xfrm>
            <a:off x="1504519" y="7112683"/>
            <a:ext cx="4565650" cy="0"/>
          </a:xfrm>
          <a:custGeom>
            <a:rect b="b" l="l" r="r" t="t"/>
            <a:pathLst>
              <a:path extrusionOk="0" h="120000" w="4565650">
                <a:moveTo>
                  <a:pt x="0" y="0"/>
                </a:moveTo>
                <a:lnTo>
                  <a:pt x="4565295" y="0"/>
                </a:lnTo>
              </a:path>
            </a:pathLst>
          </a:custGeom>
          <a:noFill/>
          <a:ln cap="flat" cmpd="sng" w="62825">
            <a:solidFill>
              <a:srgbClr val="F7DC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3" name="Google Shape;663;p31"/>
          <p:cNvSpPr/>
          <p:nvPr/>
        </p:nvSpPr>
        <p:spPr>
          <a:xfrm>
            <a:off x="9250712" y="7437135"/>
            <a:ext cx="363855" cy="515620"/>
          </a:xfrm>
          <a:custGeom>
            <a:rect b="b" l="l" r="r" t="t"/>
            <a:pathLst>
              <a:path extrusionOk="0" h="515620" w="363854">
                <a:moveTo>
                  <a:pt x="343631" y="83201"/>
                </a:moveTo>
                <a:lnTo>
                  <a:pt x="187010" y="83201"/>
                </a:lnTo>
                <a:lnTo>
                  <a:pt x="220287" y="89348"/>
                </a:lnTo>
                <a:lnTo>
                  <a:pt x="246362" y="106232"/>
                </a:lnTo>
                <a:lnTo>
                  <a:pt x="263373" y="131519"/>
                </a:lnTo>
                <a:lnTo>
                  <a:pt x="269311" y="162120"/>
                </a:lnTo>
                <a:lnTo>
                  <a:pt x="269430" y="163119"/>
                </a:lnTo>
                <a:lnTo>
                  <a:pt x="267070" y="184622"/>
                </a:lnTo>
                <a:lnTo>
                  <a:pt x="248183" y="221446"/>
                </a:lnTo>
                <a:lnTo>
                  <a:pt x="217692" y="246005"/>
                </a:lnTo>
                <a:lnTo>
                  <a:pt x="171813" y="268093"/>
                </a:lnTo>
                <a:lnTo>
                  <a:pt x="140058" y="280871"/>
                </a:lnTo>
                <a:lnTo>
                  <a:pt x="111177" y="292787"/>
                </a:lnTo>
                <a:lnTo>
                  <a:pt x="66488" y="316884"/>
                </a:lnTo>
                <a:lnTo>
                  <a:pt x="24883" y="352961"/>
                </a:lnTo>
                <a:lnTo>
                  <a:pt x="2693" y="405511"/>
                </a:lnTo>
                <a:lnTo>
                  <a:pt x="0" y="491398"/>
                </a:lnTo>
                <a:lnTo>
                  <a:pt x="1272" y="502670"/>
                </a:lnTo>
                <a:lnTo>
                  <a:pt x="5404" y="510133"/>
                </a:lnTo>
                <a:lnTo>
                  <a:pt x="12867" y="514263"/>
                </a:lnTo>
                <a:lnTo>
                  <a:pt x="24135" y="515534"/>
                </a:lnTo>
                <a:lnTo>
                  <a:pt x="330660" y="515534"/>
                </a:lnTo>
                <a:lnTo>
                  <a:pt x="341933" y="514263"/>
                </a:lnTo>
                <a:lnTo>
                  <a:pt x="349400" y="510133"/>
                </a:lnTo>
                <a:lnTo>
                  <a:pt x="353533" y="502670"/>
                </a:lnTo>
                <a:lnTo>
                  <a:pt x="354805" y="491398"/>
                </a:lnTo>
                <a:lnTo>
                  <a:pt x="354805" y="456541"/>
                </a:lnTo>
                <a:lnTo>
                  <a:pt x="93148" y="432342"/>
                </a:lnTo>
                <a:lnTo>
                  <a:pt x="93148" y="419536"/>
                </a:lnTo>
                <a:lnTo>
                  <a:pt x="113766" y="386134"/>
                </a:lnTo>
                <a:lnTo>
                  <a:pt x="121587" y="381150"/>
                </a:lnTo>
                <a:lnTo>
                  <a:pt x="122268" y="379014"/>
                </a:lnTo>
                <a:lnTo>
                  <a:pt x="133681" y="374784"/>
                </a:lnTo>
                <a:lnTo>
                  <a:pt x="138665" y="372648"/>
                </a:lnTo>
                <a:lnTo>
                  <a:pt x="142194" y="371192"/>
                </a:lnTo>
                <a:lnTo>
                  <a:pt x="143639" y="370501"/>
                </a:lnTo>
                <a:lnTo>
                  <a:pt x="146477" y="369056"/>
                </a:lnTo>
                <a:lnTo>
                  <a:pt x="162811" y="363381"/>
                </a:lnTo>
                <a:lnTo>
                  <a:pt x="217087" y="340538"/>
                </a:lnTo>
                <a:lnTo>
                  <a:pt x="260413" y="318862"/>
                </a:lnTo>
                <a:lnTo>
                  <a:pt x="294947" y="297589"/>
                </a:lnTo>
                <a:lnTo>
                  <a:pt x="339362" y="253695"/>
                </a:lnTo>
                <a:lnTo>
                  <a:pt x="360701" y="194729"/>
                </a:lnTo>
                <a:lnTo>
                  <a:pt x="363371" y="158592"/>
                </a:lnTo>
                <a:lnTo>
                  <a:pt x="360431" y="127140"/>
                </a:lnTo>
                <a:lnTo>
                  <a:pt x="351618" y="97887"/>
                </a:lnTo>
                <a:lnTo>
                  <a:pt x="343631" y="83201"/>
                </a:lnTo>
                <a:close/>
              </a:path>
              <a:path extrusionOk="0" h="515620" w="363854">
                <a:moveTo>
                  <a:pt x="190538" y="0"/>
                </a:moveTo>
                <a:lnTo>
                  <a:pt x="138678" y="4696"/>
                </a:lnTo>
                <a:lnTo>
                  <a:pt x="94010" y="18783"/>
                </a:lnTo>
                <a:lnTo>
                  <a:pt x="56571" y="42260"/>
                </a:lnTo>
                <a:lnTo>
                  <a:pt x="26398" y="75122"/>
                </a:lnTo>
                <a:lnTo>
                  <a:pt x="3528" y="117368"/>
                </a:lnTo>
                <a:lnTo>
                  <a:pt x="1280" y="127222"/>
                </a:lnTo>
                <a:lnTo>
                  <a:pt x="3091" y="135560"/>
                </a:lnTo>
                <a:lnTo>
                  <a:pt x="9029" y="142442"/>
                </a:lnTo>
                <a:lnTo>
                  <a:pt x="19161" y="147932"/>
                </a:lnTo>
                <a:lnTo>
                  <a:pt x="57610" y="162120"/>
                </a:lnTo>
                <a:lnTo>
                  <a:pt x="68574" y="164594"/>
                </a:lnTo>
                <a:lnTo>
                  <a:pt x="76690" y="163119"/>
                </a:lnTo>
                <a:lnTo>
                  <a:pt x="83080" y="157236"/>
                </a:lnTo>
                <a:lnTo>
                  <a:pt x="88866" y="146487"/>
                </a:lnTo>
                <a:lnTo>
                  <a:pt x="105395" y="118911"/>
                </a:lnTo>
                <a:lnTo>
                  <a:pt x="127261" y="99122"/>
                </a:lnTo>
                <a:lnTo>
                  <a:pt x="154466" y="87194"/>
                </a:lnTo>
                <a:lnTo>
                  <a:pt x="187010" y="83201"/>
                </a:lnTo>
                <a:lnTo>
                  <a:pt x="343631" y="83201"/>
                </a:lnTo>
                <a:lnTo>
                  <a:pt x="336941" y="70903"/>
                </a:lnTo>
                <a:lnTo>
                  <a:pt x="316409" y="46260"/>
                </a:lnTo>
                <a:lnTo>
                  <a:pt x="290541" y="26137"/>
                </a:lnTo>
                <a:lnTo>
                  <a:pt x="260946" y="11668"/>
                </a:lnTo>
                <a:lnTo>
                  <a:pt x="227614" y="2930"/>
                </a:lnTo>
                <a:lnTo>
                  <a:pt x="1905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4" name="Google Shape;664;p31"/>
          <p:cNvSpPr/>
          <p:nvPr/>
        </p:nvSpPr>
        <p:spPr>
          <a:xfrm>
            <a:off x="9671751" y="7447846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4" y="351928"/>
                </a:moveTo>
                <a:lnTo>
                  <a:pt x="17199" y="368302"/>
                </a:lnTo>
                <a:lnTo>
                  <a:pt x="0" y="389229"/>
                </a:lnTo>
                <a:lnTo>
                  <a:pt x="2257" y="399621"/>
                </a:lnTo>
                <a:lnTo>
                  <a:pt x="23327" y="441415"/>
                </a:lnTo>
                <a:lnTo>
                  <a:pt x="53203" y="473864"/>
                </a:lnTo>
                <a:lnTo>
                  <a:pt x="91812" y="497001"/>
                </a:lnTo>
                <a:lnTo>
                  <a:pt x="139083" y="510859"/>
                </a:lnTo>
                <a:lnTo>
                  <a:pt x="194943" y="515471"/>
                </a:lnTo>
                <a:lnTo>
                  <a:pt x="233999" y="512420"/>
                </a:lnTo>
                <a:lnTo>
                  <a:pt x="299551" y="488189"/>
                </a:lnTo>
                <a:lnTo>
                  <a:pt x="346752" y="441688"/>
                </a:lnTo>
                <a:lnTo>
                  <a:pt x="351655" y="432332"/>
                </a:lnTo>
                <a:lnTo>
                  <a:pt x="194252" y="432332"/>
                </a:lnTo>
                <a:lnTo>
                  <a:pt x="155986" y="428447"/>
                </a:lnTo>
                <a:lnTo>
                  <a:pt x="125375" y="416758"/>
                </a:lnTo>
                <a:lnTo>
                  <a:pt x="102353" y="397209"/>
                </a:lnTo>
                <a:lnTo>
                  <a:pt x="86852" y="369747"/>
                </a:lnTo>
                <a:lnTo>
                  <a:pt x="81790" y="359008"/>
                </a:lnTo>
                <a:lnTo>
                  <a:pt x="75581" y="353198"/>
                </a:lnTo>
                <a:lnTo>
                  <a:pt x="67364" y="351928"/>
                </a:lnTo>
                <a:close/>
              </a:path>
              <a:path extrusionOk="0" h="515620" w="374015">
                <a:moveTo>
                  <a:pt x="328635" y="0"/>
                </a:moveTo>
                <a:lnTo>
                  <a:pt x="80485" y="0"/>
                </a:lnTo>
                <a:lnTo>
                  <a:pt x="63684" y="1739"/>
                </a:lnTo>
                <a:lnTo>
                  <a:pt x="52139" y="7537"/>
                </a:lnTo>
                <a:lnTo>
                  <a:pt x="44983" y="18265"/>
                </a:lnTo>
                <a:lnTo>
                  <a:pt x="41345" y="34794"/>
                </a:lnTo>
                <a:lnTo>
                  <a:pt x="20027" y="241730"/>
                </a:lnTo>
                <a:lnTo>
                  <a:pt x="20226" y="254574"/>
                </a:lnTo>
                <a:lnTo>
                  <a:pt x="24295" y="263413"/>
                </a:lnTo>
                <a:lnTo>
                  <a:pt x="32629" y="268518"/>
                </a:lnTo>
                <a:lnTo>
                  <a:pt x="45628" y="270159"/>
                </a:lnTo>
                <a:lnTo>
                  <a:pt x="195707" y="270159"/>
                </a:lnTo>
                <a:lnTo>
                  <a:pt x="230088" y="275571"/>
                </a:lnTo>
                <a:lnTo>
                  <a:pt x="256559" y="291052"/>
                </a:lnTo>
                <a:lnTo>
                  <a:pt x="273574" y="315468"/>
                </a:lnTo>
                <a:lnTo>
                  <a:pt x="279589" y="347685"/>
                </a:lnTo>
                <a:lnTo>
                  <a:pt x="273454" y="383409"/>
                </a:lnTo>
                <a:lnTo>
                  <a:pt x="256118" y="410007"/>
                </a:lnTo>
                <a:lnTo>
                  <a:pt x="229182" y="426605"/>
                </a:lnTo>
                <a:lnTo>
                  <a:pt x="194252" y="432332"/>
                </a:lnTo>
                <a:lnTo>
                  <a:pt x="351655" y="432332"/>
                </a:lnTo>
                <a:lnTo>
                  <a:pt x="361631" y="413296"/>
                </a:lnTo>
                <a:lnTo>
                  <a:pt x="370507" y="381959"/>
                </a:lnTo>
                <a:lnTo>
                  <a:pt x="373450" y="347685"/>
                </a:lnTo>
                <a:lnTo>
                  <a:pt x="370661" y="314496"/>
                </a:lnTo>
                <a:lnTo>
                  <a:pt x="348536" y="256916"/>
                </a:lnTo>
                <a:lnTo>
                  <a:pt x="304546" y="212921"/>
                </a:lnTo>
                <a:lnTo>
                  <a:pt x="240258" y="190513"/>
                </a:lnTo>
                <a:lnTo>
                  <a:pt x="200618" y="187711"/>
                </a:lnTo>
                <a:lnTo>
                  <a:pt x="114589" y="187711"/>
                </a:lnTo>
                <a:lnTo>
                  <a:pt x="125290" y="83138"/>
                </a:lnTo>
                <a:lnTo>
                  <a:pt x="328635" y="83138"/>
                </a:lnTo>
                <a:lnTo>
                  <a:pt x="339918" y="81866"/>
                </a:lnTo>
                <a:lnTo>
                  <a:pt x="347407" y="77734"/>
                </a:lnTo>
                <a:lnTo>
                  <a:pt x="351561" y="70270"/>
                </a:lnTo>
                <a:lnTo>
                  <a:pt x="352844" y="59003"/>
                </a:lnTo>
                <a:lnTo>
                  <a:pt x="352844" y="24145"/>
                </a:lnTo>
                <a:lnTo>
                  <a:pt x="351561" y="12867"/>
                </a:lnTo>
                <a:lnTo>
                  <a:pt x="347407" y="5401"/>
                </a:lnTo>
                <a:lnTo>
                  <a:pt x="339918" y="1271"/>
                </a:lnTo>
                <a:lnTo>
                  <a:pt x="328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5" name="Google Shape;665;p31"/>
          <p:cNvSpPr/>
          <p:nvPr/>
        </p:nvSpPr>
        <p:spPr>
          <a:xfrm>
            <a:off x="10094488" y="7860263"/>
            <a:ext cx="95997" cy="973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6" name="Google Shape;666;p31"/>
          <p:cNvSpPr/>
          <p:nvPr/>
        </p:nvSpPr>
        <p:spPr>
          <a:xfrm>
            <a:off x="10251709" y="7437135"/>
            <a:ext cx="376555" cy="526415"/>
          </a:xfrm>
          <a:custGeom>
            <a:rect b="b" l="l" r="r" t="t"/>
            <a:pathLst>
              <a:path extrusionOk="0" h="526415" w="376554">
                <a:moveTo>
                  <a:pt x="188413" y="0"/>
                </a:moveTo>
                <a:lnTo>
                  <a:pt x="133220" y="5389"/>
                </a:lnTo>
                <a:lnTo>
                  <a:pt x="86782" y="21053"/>
                </a:lnTo>
                <a:lnTo>
                  <a:pt x="49671" y="46239"/>
                </a:lnTo>
                <a:lnTo>
                  <a:pt x="22456" y="80193"/>
                </a:lnTo>
                <a:lnTo>
                  <a:pt x="5709" y="122160"/>
                </a:lnTo>
                <a:lnTo>
                  <a:pt x="0" y="171387"/>
                </a:lnTo>
                <a:lnTo>
                  <a:pt x="0" y="354114"/>
                </a:lnTo>
                <a:lnTo>
                  <a:pt x="5709" y="403651"/>
                </a:lnTo>
                <a:lnTo>
                  <a:pt x="22456" y="445818"/>
                </a:lnTo>
                <a:lnTo>
                  <a:pt x="49671" y="479887"/>
                </a:lnTo>
                <a:lnTo>
                  <a:pt x="86782" y="505125"/>
                </a:lnTo>
                <a:lnTo>
                  <a:pt x="133220" y="520804"/>
                </a:lnTo>
                <a:lnTo>
                  <a:pt x="188413" y="526193"/>
                </a:lnTo>
                <a:lnTo>
                  <a:pt x="243550" y="520804"/>
                </a:lnTo>
                <a:lnTo>
                  <a:pt x="289865" y="505125"/>
                </a:lnTo>
                <a:lnTo>
                  <a:pt x="326822" y="479887"/>
                </a:lnTo>
                <a:lnTo>
                  <a:pt x="353884" y="445818"/>
                </a:lnTo>
                <a:lnTo>
                  <a:pt x="354978" y="443044"/>
                </a:lnTo>
                <a:lnTo>
                  <a:pt x="188413" y="443044"/>
                </a:lnTo>
                <a:lnTo>
                  <a:pt x="146583" y="437054"/>
                </a:lnTo>
                <a:lnTo>
                  <a:pt x="115537" y="419661"/>
                </a:lnTo>
                <a:lnTo>
                  <a:pt x="96217" y="391727"/>
                </a:lnTo>
                <a:lnTo>
                  <a:pt x="89567" y="354114"/>
                </a:lnTo>
                <a:lnTo>
                  <a:pt x="89567" y="171387"/>
                </a:lnTo>
                <a:lnTo>
                  <a:pt x="96217" y="133913"/>
                </a:lnTo>
                <a:lnTo>
                  <a:pt x="115537" y="106232"/>
                </a:lnTo>
                <a:lnTo>
                  <a:pt x="146583" y="89082"/>
                </a:lnTo>
                <a:lnTo>
                  <a:pt x="188413" y="83201"/>
                </a:lnTo>
                <a:lnTo>
                  <a:pt x="355076" y="83201"/>
                </a:lnTo>
                <a:lnTo>
                  <a:pt x="353884" y="80193"/>
                </a:lnTo>
                <a:lnTo>
                  <a:pt x="326822" y="46239"/>
                </a:lnTo>
                <a:lnTo>
                  <a:pt x="289865" y="21053"/>
                </a:lnTo>
                <a:lnTo>
                  <a:pt x="243550" y="5389"/>
                </a:lnTo>
                <a:lnTo>
                  <a:pt x="188413" y="0"/>
                </a:lnTo>
                <a:close/>
              </a:path>
              <a:path extrusionOk="0" h="526415" w="376554">
                <a:moveTo>
                  <a:pt x="355076" y="83201"/>
                </a:moveTo>
                <a:lnTo>
                  <a:pt x="188413" y="83201"/>
                </a:lnTo>
                <a:lnTo>
                  <a:pt x="230257" y="89082"/>
                </a:lnTo>
                <a:lnTo>
                  <a:pt x="261294" y="106232"/>
                </a:lnTo>
                <a:lnTo>
                  <a:pt x="280596" y="133913"/>
                </a:lnTo>
                <a:lnTo>
                  <a:pt x="287237" y="171387"/>
                </a:lnTo>
                <a:lnTo>
                  <a:pt x="287237" y="354114"/>
                </a:lnTo>
                <a:lnTo>
                  <a:pt x="280596" y="391727"/>
                </a:lnTo>
                <a:lnTo>
                  <a:pt x="261294" y="419661"/>
                </a:lnTo>
                <a:lnTo>
                  <a:pt x="230257" y="437054"/>
                </a:lnTo>
                <a:lnTo>
                  <a:pt x="188413" y="443044"/>
                </a:lnTo>
                <a:lnTo>
                  <a:pt x="354978" y="443044"/>
                </a:lnTo>
                <a:lnTo>
                  <a:pt x="370514" y="403651"/>
                </a:lnTo>
                <a:lnTo>
                  <a:pt x="376177" y="354114"/>
                </a:lnTo>
                <a:lnTo>
                  <a:pt x="376177" y="171387"/>
                </a:lnTo>
                <a:lnTo>
                  <a:pt x="370514" y="122160"/>
                </a:lnTo>
                <a:lnTo>
                  <a:pt x="355076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7" name="Google Shape;667;p31"/>
          <p:cNvSpPr/>
          <p:nvPr/>
        </p:nvSpPr>
        <p:spPr>
          <a:xfrm>
            <a:off x="10702142" y="7437124"/>
            <a:ext cx="383540" cy="526415"/>
          </a:xfrm>
          <a:custGeom>
            <a:rect b="b" l="l" r="r" t="t"/>
            <a:pathLst>
              <a:path extrusionOk="0" h="526415" w="383540">
                <a:moveTo>
                  <a:pt x="191934" y="0"/>
                </a:moveTo>
                <a:lnTo>
                  <a:pt x="142125" y="4123"/>
                </a:lnTo>
                <a:lnTo>
                  <a:pt x="99462" y="16272"/>
                </a:lnTo>
                <a:lnTo>
                  <a:pt x="64135" y="36109"/>
                </a:lnTo>
                <a:lnTo>
                  <a:pt x="36332" y="63299"/>
                </a:lnTo>
                <a:lnTo>
                  <a:pt x="16239" y="97508"/>
                </a:lnTo>
                <a:lnTo>
                  <a:pt x="4046" y="138399"/>
                </a:lnTo>
                <a:lnTo>
                  <a:pt x="6" y="184884"/>
                </a:lnTo>
                <a:lnTo>
                  <a:pt x="0" y="341319"/>
                </a:lnTo>
                <a:lnTo>
                  <a:pt x="4046" y="387628"/>
                </a:lnTo>
                <a:lnTo>
                  <a:pt x="16239" y="428413"/>
                </a:lnTo>
                <a:lnTo>
                  <a:pt x="36332" y="462619"/>
                </a:lnTo>
                <a:lnTo>
                  <a:pt x="64135" y="489873"/>
                </a:lnTo>
                <a:lnTo>
                  <a:pt x="99462" y="509802"/>
                </a:lnTo>
                <a:lnTo>
                  <a:pt x="142125" y="522033"/>
                </a:lnTo>
                <a:lnTo>
                  <a:pt x="191934" y="526193"/>
                </a:lnTo>
                <a:lnTo>
                  <a:pt x="247586" y="521097"/>
                </a:lnTo>
                <a:lnTo>
                  <a:pt x="294628" y="506269"/>
                </a:lnTo>
                <a:lnTo>
                  <a:pt x="332389" y="482396"/>
                </a:lnTo>
                <a:lnTo>
                  <a:pt x="360195" y="450165"/>
                </a:lnTo>
                <a:lnTo>
                  <a:pt x="363256" y="443054"/>
                </a:lnTo>
                <a:lnTo>
                  <a:pt x="191934" y="443054"/>
                </a:lnTo>
                <a:lnTo>
                  <a:pt x="147143" y="436660"/>
                </a:lnTo>
                <a:lnTo>
                  <a:pt x="115155" y="417525"/>
                </a:lnTo>
                <a:lnTo>
                  <a:pt x="95966" y="385721"/>
                </a:lnTo>
                <a:lnTo>
                  <a:pt x="89571" y="341319"/>
                </a:lnTo>
                <a:lnTo>
                  <a:pt x="89571" y="300797"/>
                </a:lnTo>
                <a:lnTo>
                  <a:pt x="108365" y="293747"/>
                </a:lnTo>
                <a:lnTo>
                  <a:pt x="131770" y="288632"/>
                </a:lnTo>
                <a:lnTo>
                  <a:pt x="159841" y="285515"/>
                </a:lnTo>
                <a:lnTo>
                  <a:pt x="192636" y="284462"/>
                </a:lnTo>
                <a:lnTo>
                  <a:pt x="367043" y="284462"/>
                </a:lnTo>
                <a:lnTo>
                  <a:pt x="362826" y="273305"/>
                </a:lnTo>
                <a:lnTo>
                  <a:pt x="337274" y="241783"/>
                </a:lnTo>
                <a:lnTo>
                  <a:pt x="301474" y="219269"/>
                </a:lnTo>
                <a:lnTo>
                  <a:pt x="286087" y="214757"/>
                </a:lnTo>
                <a:lnTo>
                  <a:pt x="89571" y="214757"/>
                </a:lnTo>
                <a:lnTo>
                  <a:pt x="89571" y="184884"/>
                </a:lnTo>
                <a:lnTo>
                  <a:pt x="95966" y="140514"/>
                </a:lnTo>
                <a:lnTo>
                  <a:pt x="115155" y="108729"/>
                </a:lnTo>
                <a:lnTo>
                  <a:pt x="147143" y="89603"/>
                </a:lnTo>
                <a:lnTo>
                  <a:pt x="191934" y="83212"/>
                </a:lnTo>
                <a:lnTo>
                  <a:pt x="360495" y="83212"/>
                </a:lnTo>
                <a:lnTo>
                  <a:pt x="354770" y="72020"/>
                </a:lnTo>
                <a:lnTo>
                  <a:pt x="326088" y="40561"/>
                </a:lnTo>
                <a:lnTo>
                  <a:pt x="289386" y="18049"/>
                </a:lnTo>
                <a:lnTo>
                  <a:pt x="244667" y="4517"/>
                </a:lnTo>
                <a:lnTo>
                  <a:pt x="191934" y="0"/>
                </a:lnTo>
                <a:close/>
              </a:path>
              <a:path extrusionOk="0" h="526415" w="383540">
                <a:moveTo>
                  <a:pt x="367043" y="284462"/>
                </a:moveTo>
                <a:lnTo>
                  <a:pt x="192636" y="284462"/>
                </a:lnTo>
                <a:lnTo>
                  <a:pt x="238844" y="289295"/>
                </a:lnTo>
                <a:lnTo>
                  <a:pt x="270447" y="303927"/>
                </a:lnTo>
                <a:lnTo>
                  <a:pt x="288579" y="328557"/>
                </a:lnTo>
                <a:lnTo>
                  <a:pt x="294371" y="363381"/>
                </a:lnTo>
                <a:lnTo>
                  <a:pt x="287665" y="397740"/>
                </a:lnTo>
                <a:lnTo>
                  <a:pt x="267953" y="422693"/>
                </a:lnTo>
                <a:lnTo>
                  <a:pt x="235840" y="437909"/>
                </a:lnTo>
                <a:lnTo>
                  <a:pt x="191934" y="443054"/>
                </a:lnTo>
                <a:lnTo>
                  <a:pt x="363256" y="443054"/>
                </a:lnTo>
                <a:lnTo>
                  <a:pt x="377372" y="410264"/>
                </a:lnTo>
                <a:lnTo>
                  <a:pt x="383248" y="363381"/>
                </a:lnTo>
                <a:lnTo>
                  <a:pt x="378145" y="313837"/>
                </a:lnTo>
                <a:lnTo>
                  <a:pt x="367043" y="284462"/>
                </a:lnTo>
                <a:close/>
              </a:path>
              <a:path extrusionOk="0" h="526415" w="383540">
                <a:moveTo>
                  <a:pt x="199065" y="201260"/>
                </a:moveTo>
                <a:lnTo>
                  <a:pt x="170141" y="202074"/>
                </a:lnTo>
                <a:lnTo>
                  <a:pt x="142166" y="204553"/>
                </a:lnTo>
                <a:lnTo>
                  <a:pt x="115267" y="208761"/>
                </a:lnTo>
                <a:lnTo>
                  <a:pt x="89571" y="214757"/>
                </a:lnTo>
                <a:lnTo>
                  <a:pt x="286087" y="214757"/>
                </a:lnTo>
                <a:lnTo>
                  <a:pt x="255410" y="205762"/>
                </a:lnTo>
                <a:lnTo>
                  <a:pt x="199065" y="201260"/>
                </a:lnTo>
                <a:close/>
              </a:path>
              <a:path extrusionOk="0" h="526415" w="383540">
                <a:moveTo>
                  <a:pt x="360495" y="83212"/>
                </a:moveTo>
                <a:lnTo>
                  <a:pt x="191934" y="83212"/>
                </a:lnTo>
                <a:lnTo>
                  <a:pt x="226605" y="86935"/>
                </a:lnTo>
                <a:lnTo>
                  <a:pt x="254872" y="98061"/>
                </a:lnTo>
                <a:lnTo>
                  <a:pt x="276742" y="116523"/>
                </a:lnTo>
                <a:lnTo>
                  <a:pt x="292224" y="142257"/>
                </a:lnTo>
                <a:lnTo>
                  <a:pt x="297900" y="152992"/>
                </a:lnTo>
                <a:lnTo>
                  <a:pt x="304039" y="158787"/>
                </a:lnTo>
                <a:lnTo>
                  <a:pt x="360484" y="143650"/>
                </a:lnTo>
                <a:lnTo>
                  <a:pt x="378277" y="123384"/>
                </a:lnTo>
                <a:lnTo>
                  <a:pt x="375426" y="112394"/>
                </a:lnTo>
                <a:lnTo>
                  <a:pt x="360495" y="83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8" name="Google Shape;668;p31"/>
          <p:cNvSpPr/>
          <p:nvPr/>
        </p:nvSpPr>
        <p:spPr>
          <a:xfrm>
            <a:off x="11146738" y="7437135"/>
            <a:ext cx="386715" cy="526415"/>
          </a:xfrm>
          <a:custGeom>
            <a:rect b="b" l="l" r="r" t="t"/>
            <a:pathLst>
              <a:path extrusionOk="0" h="526415" w="386715">
                <a:moveTo>
                  <a:pt x="192695" y="0"/>
                </a:moveTo>
                <a:lnTo>
                  <a:pt x="141373" y="4265"/>
                </a:lnTo>
                <a:lnTo>
                  <a:pt x="98010" y="16810"/>
                </a:lnTo>
                <a:lnTo>
                  <a:pt x="63217" y="37258"/>
                </a:lnTo>
                <a:lnTo>
                  <a:pt x="21794" y="100358"/>
                </a:lnTo>
                <a:lnTo>
                  <a:pt x="16386" y="142257"/>
                </a:lnTo>
                <a:lnTo>
                  <a:pt x="20783" y="180243"/>
                </a:lnTo>
                <a:lnTo>
                  <a:pt x="33972" y="213170"/>
                </a:lnTo>
                <a:lnTo>
                  <a:pt x="55958" y="241037"/>
                </a:lnTo>
                <a:lnTo>
                  <a:pt x="86740" y="263845"/>
                </a:lnTo>
                <a:lnTo>
                  <a:pt x="48900" y="288084"/>
                </a:lnTo>
                <a:lnTo>
                  <a:pt x="21782" y="317071"/>
                </a:lnTo>
                <a:lnTo>
                  <a:pt x="5457" y="350726"/>
                </a:lnTo>
                <a:lnTo>
                  <a:pt x="0" y="388972"/>
                </a:lnTo>
                <a:lnTo>
                  <a:pt x="5335" y="430982"/>
                </a:lnTo>
                <a:lnTo>
                  <a:pt x="48082" y="491975"/>
                </a:lnTo>
                <a:lnTo>
                  <a:pt x="85533" y="510998"/>
                </a:lnTo>
                <a:lnTo>
                  <a:pt x="133731" y="522397"/>
                </a:lnTo>
                <a:lnTo>
                  <a:pt x="192695" y="526193"/>
                </a:lnTo>
                <a:lnTo>
                  <a:pt x="253201" y="521557"/>
                </a:lnTo>
                <a:lnTo>
                  <a:pt x="301953" y="508055"/>
                </a:lnTo>
                <a:lnTo>
                  <a:pt x="339286" y="486300"/>
                </a:lnTo>
                <a:lnTo>
                  <a:pt x="365537" y="456902"/>
                </a:lnTo>
                <a:lnTo>
                  <a:pt x="369020" y="448719"/>
                </a:lnTo>
                <a:lnTo>
                  <a:pt x="193439" y="448719"/>
                </a:lnTo>
                <a:lnTo>
                  <a:pt x="148211" y="444442"/>
                </a:lnTo>
                <a:lnTo>
                  <a:pt x="116000" y="431566"/>
                </a:lnTo>
                <a:lnTo>
                  <a:pt x="96728" y="410027"/>
                </a:lnTo>
                <a:lnTo>
                  <a:pt x="90321" y="379758"/>
                </a:lnTo>
                <a:lnTo>
                  <a:pt x="94839" y="351624"/>
                </a:lnTo>
                <a:lnTo>
                  <a:pt x="108351" y="328014"/>
                </a:lnTo>
                <a:lnTo>
                  <a:pt x="130798" y="308942"/>
                </a:lnTo>
                <a:lnTo>
                  <a:pt x="162120" y="294420"/>
                </a:lnTo>
                <a:lnTo>
                  <a:pt x="357765" y="294420"/>
                </a:lnTo>
                <a:lnTo>
                  <a:pt x="334839" y="272103"/>
                </a:lnTo>
                <a:lnTo>
                  <a:pt x="297949" y="251049"/>
                </a:lnTo>
                <a:lnTo>
                  <a:pt x="329684" y="228235"/>
                </a:lnTo>
                <a:lnTo>
                  <a:pt x="332653" y="224715"/>
                </a:lnTo>
                <a:lnTo>
                  <a:pt x="219731" y="224715"/>
                </a:lnTo>
                <a:lnTo>
                  <a:pt x="191303" y="217584"/>
                </a:lnTo>
                <a:lnTo>
                  <a:pt x="153664" y="205755"/>
                </a:lnTo>
                <a:lnTo>
                  <a:pt x="127030" y="191037"/>
                </a:lnTo>
                <a:lnTo>
                  <a:pt x="111197" y="171106"/>
                </a:lnTo>
                <a:lnTo>
                  <a:pt x="105965" y="143639"/>
                </a:lnTo>
                <a:lnTo>
                  <a:pt x="111427" y="114720"/>
                </a:lnTo>
                <a:lnTo>
                  <a:pt x="127819" y="94059"/>
                </a:lnTo>
                <a:lnTo>
                  <a:pt x="155153" y="81660"/>
                </a:lnTo>
                <a:lnTo>
                  <a:pt x="193439" y="77526"/>
                </a:lnTo>
                <a:lnTo>
                  <a:pt x="357565" y="77526"/>
                </a:lnTo>
                <a:lnTo>
                  <a:pt x="350162" y="61215"/>
                </a:lnTo>
                <a:lnTo>
                  <a:pt x="325066" y="34758"/>
                </a:lnTo>
                <a:lnTo>
                  <a:pt x="290310" y="15592"/>
                </a:lnTo>
                <a:lnTo>
                  <a:pt x="246113" y="3934"/>
                </a:lnTo>
                <a:lnTo>
                  <a:pt x="192695" y="0"/>
                </a:lnTo>
                <a:close/>
              </a:path>
              <a:path extrusionOk="0" h="526415" w="386715">
                <a:moveTo>
                  <a:pt x="357765" y="294420"/>
                </a:moveTo>
                <a:lnTo>
                  <a:pt x="162120" y="294420"/>
                </a:lnTo>
                <a:lnTo>
                  <a:pt x="171539" y="296579"/>
                </a:lnTo>
                <a:lnTo>
                  <a:pt x="197546" y="302218"/>
                </a:lnTo>
                <a:lnTo>
                  <a:pt x="206936" y="304378"/>
                </a:lnTo>
                <a:lnTo>
                  <a:pt x="215437" y="306961"/>
                </a:lnTo>
                <a:lnTo>
                  <a:pt x="226478" y="310146"/>
                </a:lnTo>
                <a:lnTo>
                  <a:pt x="237517" y="313470"/>
                </a:lnTo>
                <a:lnTo>
                  <a:pt x="275206" y="333497"/>
                </a:lnTo>
                <a:lnTo>
                  <a:pt x="292975" y="379014"/>
                </a:lnTo>
                <a:lnTo>
                  <a:pt x="287519" y="409104"/>
                </a:lnTo>
                <a:lnTo>
                  <a:pt x="270131" y="430931"/>
                </a:lnTo>
                <a:lnTo>
                  <a:pt x="239281" y="444227"/>
                </a:lnTo>
                <a:lnTo>
                  <a:pt x="193439" y="448719"/>
                </a:lnTo>
                <a:lnTo>
                  <a:pt x="369020" y="448719"/>
                </a:lnTo>
                <a:lnTo>
                  <a:pt x="381041" y="420472"/>
                </a:lnTo>
                <a:lnTo>
                  <a:pt x="386134" y="377622"/>
                </a:lnTo>
                <a:lnTo>
                  <a:pt x="380059" y="333733"/>
                </a:lnTo>
                <a:lnTo>
                  <a:pt x="362585" y="299112"/>
                </a:lnTo>
                <a:lnTo>
                  <a:pt x="357765" y="294420"/>
                </a:lnTo>
                <a:close/>
              </a:path>
              <a:path extrusionOk="0" h="526415" w="386715">
                <a:moveTo>
                  <a:pt x="357565" y="77526"/>
                </a:moveTo>
                <a:lnTo>
                  <a:pt x="193439" y="77526"/>
                </a:lnTo>
                <a:lnTo>
                  <a:pt x="231534" y="81759"/>
                </a:lnTo>
                <a:lnTo>
                  <a:pt x="259899" y="94323"/>
                </a:lnTo>
                <a:lnTo>
                  <a:pt x="277601" y="115016"/>
                </a:lnTo>
                <a:lnTo>
                  <a:pt x="283708" y="143639"/>
                </a:lnTo>
                <a:lnTo>
                  <a:pt x="279712" y="169125"/>
                </a:lnTo>
                <a:lnTo>
                  <a:pt x="267720" y="191123"/>
                </a:lnTo>
                <a:lnTo>
                  <a:pt x="247728" y="209648"/>
                </a:lnTo>
                <a:lnTo>
                  <a:pt x="219731" y="224715"/>
                </a:lnTo>
                <a:lnTo>
                  <a:pt x="332653" y="224715"/>
                </a:lnTo>
                <a:lnTo>
                  <a:pt x="352358" y="201347"/>
                </a:lnTo>
                <a:lnTo>
                  <a:pt x="365965" y="170332"/>
                </a:lnTo>
                <a:lnTo>
                  <a:pt x="370501" y="135137"/>
                </a:lnTo>
                <a:lnTo>
                  <a:pt x="365380" y="94746"/>
                </a:lnTo>
                <a:lnTo>
                  <a:pt x="357565" y="775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9" name="Google Shape;669;p31"/>
          <p:cNvSpPr/>
          <p:nvPr/>
        </p:nvSpPr>
        <p:spPr>
          <a:xfrm>
            <a:off x="11595751" y="7860263"/>
            <a:ext cx="95997" cy="973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0" name="Google Shape;670;p31"/>
          <p:cNvSpPr/>
          <p:nvPr/>
        </p:nvSpPr>
        <p:spPr>
          <a:xfrm>
            <a:off x="11757059" y="7447846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4" y="351928"/>
                </a:moveTo>
                <a:lnTo>
                  <a:pt x="17199" y="368302"/>
                </a:lnTo>
                <a:lnTo>
                  <a:pt x="0" y="389229"/>
                </a:lnTo>
                <a:lnTo>
                  <a:pt x="2257" y="399621"/>
                </a:lnTo>
                <a:lnTo>
                  <a:pt x="23327" y="441415"/>
                </a:lnTo>
                <a:lnTo>
                  <a:pt x="53203" y="473864"/>
                </a:lnTo>
                <a:lnTo>
                  <a:pt x="91812" y="497001"/>
                </a:lnTo>
                <a:lnTo>
                  <a:pt x="139083" y="510859"/>
                </a:lnTo>
                <a:lnTo>
                  <a:pt x="194943" y="515471"/>
                </a:lnTo>
                <a:lnTo>
                  <a:pt x="233999" y="512420"/>
                </a:lnTo>
                <a:lnTo>
                  <a:pt x="299556" y="488189"/>
                </a:lnTo>
                <a:lnTo>
                  <a:pt x="346756" y="441688"/>
                </a:lnTo>
                <a:lnTo>
                  <a:pt x="351658" y="432332"/>
                </a:lnTo>
                <a:lnTo>
                  <a:pt x="194252" y="432332"/>
                </a:lnTo>
                <a:lnTo>
                  <a:pt x="155986" y="428447"/>
                </a:lnTo>
                <a:lnTo>
                  <a:pt x="125375" y="416758"/>
                </a:lnTo>
                <a:lnTo>
                  <a:pt x="102353" y="397209"/>
                </a:lnTo>
                <a:lnTo>
                  <a:pt x="86852" y="369747"/>
                </a:lnTo>
                <a:lnTo>
                  <a:pt x="81790" y="359008"/>
                </a:lnTo>
                <a:lnTo>
                  <a:pt x="75581" y="353198"/>
                </a:lnTo>
                <a:lnTo>
                  <a:pt x="67364" y="351928"/>
                </a:lnTo>
                <a:close/>
              </a:path>
              <a:path extrusionOk="0" h="515620" w="374015">
                <a:moveTo>
                  <a:pt x="328645" y="0"/>
                </a:moveTo>
                <a:lnTo>
                  <a:pt x="80485" y="0"/>
                </a:lnTo>
                <a:lnTo>
                  <a:pt x="63684" y="1739"/>
                </a:lnTo>
                <a:lnTo>
                  <a:pt x="52139" y="7537"/>
                </a:lnTo>
                <a:lnTo>
                  <a:pt x="44983" y="18265"/>
                </a:lnTo>
                <a:lnTo>
                  <a:pt x="41345" y="34794"/>
                </a:lnTo>
                <a:lnTo>
                  <a:pt x="20027" y="241730"/>
                </a:lnTo>
                <a:lnTo>
                  <a:pt x="20226" y="254574"/>
                </a:lnTo>
                <a:lnTo>
                  <a:pt x="24295" y="263413"/>
                </a:lnTo>
                <a:lnTo>
                  <a:pt x="32629" y="268518"/>
                </a:lnTo>
                <a:lnTo>
                  <a:pt x="45628" y="270159"/>
                </a:lnTo>
                <a:lnTo>
                  <a:pt x="195707" y="270159"/>
                </a:lnTo>
                <a:lnTo>
                  <a:pt x="230090" y="275571"/>
                </a:lnTo>
                <a:lnTo>
                  <a:pt x="256564" y="291052"/>
                </a:lnTo>
                <a:lnTo>
                  <a:pt x="273583" y="315468"/>
                </a:lnTo>
                <a:lnTo>
                  <a:pt x="279600" y="347685"/>
                </a:lnTo>
                <a:lnTo>
                  <a:pt x="273463" y="383409"/>
                </a:lnTo>
                <a:lnTo>
                  <a:pt x="256123" y="410007"/>
                </a:lnTo>
                <a:lnTo>
                  <a:pt x="229184" y="426605"/>
                </a:lnTo>
                <a:lnTo>
                  <a:pt x="194252" y="432332"/>
                </a:lnTo>
                <a:lnTo>
                  <a:pt x="351658" y="432332"/>
                </a:lnTo>
                <a:lnTo>
                  <a:pt x="361633" y="413296"/>
                </a:lnTo>
                <a:lnTo>
                  <a:pt x="370508" y="381959"/>
                </a:lnTo>
                <a:lnTo>
                  <a:pt x="373450" y="347685"/>
                </a:lnTo>
                <a:lnTo>
                  <a:pt x="370661" y="314496"/>
                </a:lnTo>
                <a:lnTo>
                  <a:pt x="348536" y="256916"/>
                </a:lnTo>
                <a:lnTo>
                  <a:pt x="304546" y="212921"/>
                </a:lnTo>
                <a:lnTo>
                  <a:pt x="240258" y="190513"/>
                </a:lnTo>
                <a:lnTo>
                  <a:pt x="200618" y="187711"/>
                </a:lnTo>
                <a:lnTo>
                  <a:pt x="114589" y="187711"/>
                </a:lnTo>
                <a:lnTo>
                  <a:pt x="125290" y="83138"/>
                </a:lnTo>
                <a:lnTo>
                  <a:pt x="328645" y="83138"/>
                </a:lnTo>
                <a:lnTo>
                  <a:pt x="339923" y="81866"/>
                </a:lnTo>
                <a:lnTo>
                  <a:pt x="347408" y="77734"/>
                </a:lnTo>
                <a:lnTo>
                  <a:pt x="351561" y="70270"/>
                </a:lnTo>
                <a:lnTo>
                  <a:pt x="352844" y="59003"/>
                </a:lnTo>
                <a:lnTo>
                  <a:pt x="352844" y="24145"/>
                </a:lnTo>
                <a:lnTo>
                  <a:pt x="351561" y="12867"/>
                </a:lnTo>
                <a:lnTo>
                  <a:pt x="347408" y="5401"/>
                </a:lnTo>
                <a:lnTo>
                  <a:pt x="339923" y="1271"/>
                </a:lnTo>
                <a:lnTo>
                  <a:pt x="3286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1" name="Google Shape;671;p31"/>
          <p:cNvSpPr/>
          <p:nvPr/>
        </p:nvSpPr>
        <p:spPr>
          <a:xfrm>
            <a:off x="12185461" y="7437135"/>
            <a:ext cx="363855" cy="515620"/>
          </a:xfrm>
          <a:custGeom>
            <a:rect b="b" l="l" r="r" t="t"/>
            <a:pathLst>
              <a:path extrusionOk="0" h="515620" w="363854">
                <a:moveTo>
                  <a:pt x="343674" y="83201"/>
                </a:moveTo>
                <a:lnTo>
                  <a:pt x="187010" y="83201"/>
                </a:lnTo>
                <a:lnTo>
                  <a:pt x="220297" y="89348"/>
                </a:lnTo>
                <a:lnTo>
                  <a:pt x="246394" y="106232"/>
                </a:lnTo>
                <a:lnTo>
                  <a:pt x="263426" y="131519"/>
                </a:lnTo>
                <a:lnTo>
                  <a:pt x="269374" y="162120"/>
                </a:lnTo>
                <a:lnTo>
                  <a:pt x="269493" y="163119"/>
                </a:lnTo>
                <a:lnTo>
                  <a:pt x="267130" y="184622"/>
                </a:lnTo>
                <a:lnTo>
                  <a:pt x="248219" y="221446"/>
                </a:lnTo>
                <a:lnTo>
                  <a:pt x="217698" y="246005"/>
                </a:lnTo>
                <a:lnTo>
                  <a:pt x="171840" y="268093"/>
                </a:lnTo>
                <a:lnTo>
                  <a:pt x="111226" y="292787"/>
                </a:lnTo>
                <a:lnTo>
                  <a:pt x="87660" y="304168"/>
                </a:lnTo>
                <a:lnTo>
                  <a:pt x="44804" y="332806"/>
                </a:lnTo>
                <a:lnTo>
                  <a:pt x="10940" y="377169"/>
                </a:lnTo>
                <a:lnTo>
                  <a:pt x="24" y="437774"/>
                </a:lnTo>
                <a:lnTo>
                  <a:pt x="0" y="491398"/>
                </a:lnTo>
                <a:lnTo>
                  <a:pt x="1280" y="502670"/>
                </a:lnTo>
                <a:lnTo>
                  <a:pt x="5431" y="510133"/>
                </a:lnTo>
                <a:lnTo>
                  <a:pt x="12916" y="514263"/>
                </a:lnTo>
                <a:lnTo>
                  <a:pt x="24198" y="515534"/>
                </a:lnTo>
                <a:lnTo>
                  <a:pt x="330660" y="515534"/>
                </a:lnTo>
                <a:lnTo>
                  <a:pt x="341943" y="514263"/>
                </a:lnTo>
                <a:lnTo>
                  <a:pt x="349431" y="510133"/>
                </a:lnTo>
                <a:lnTo>
                  <a:pt x="353586" y="502670"/>
                </a:lnTo>
                <a:lnTo>
                  <a:pt x="354868" y="491398"/>
                </a:lnTo>
                <a:lnTo>
                  <a:pt x="354868" y="456541"/>
                </a:lnTo>
                <a:lnTo>
                  <a:pt x="93148" y="432342"/>
                </a:lnTo>
                <a:lnTo>
                  <a:pt x="93148" y="419536"/>
                </a:lnTo>
                <a:lnTo>
                  <a:pt x="113766" y="386134"/>
                </a:lnTo>
                <a:lnTo>
                  <a:pt x="121587" y="381150"/>
                </a:lnTo>
                <a:lnTo>
                  <a:pt x="122331" y="379014"/>
                </a:lnTo>
                <a:lnTo>
                  <a:pt x="133681" y="374784"/>
                </a:lnTo>
                <a:lnTo>
                  <a:pt x="138665" y="372648"/>
                </a:lnTo>
                <a:lnTo>
                  <a:pt x="142257" y="371192"/>
                </a:lnTo>
                <a:lnTo>
                  <a:pt x="146477" y="369056"/>
                </a:lnTo>
                <a:lnTo>
                  <a:pt x="162874" y="363381"/>
                </a:lnTo>
                <a:lnTo>
                  <a:pt x="165010" y="362690"/>
                </a:lnTo>
                <a:lnTo>
                  <a:pt x="217118" y="340538"/>
                </a:lnTo>
                <a:lnTo>
                  <a:pt x="260443" y="318862"/>
                </a:lnTo>
                <a:lnTo>
                  <a:pt x="294975" y="297589"/>
                </a:lnTo>
                <a:lnTo>
                  <a:pt x="339362" y="253695"/>
                </a:lnTo>
                <a:lnTo>
                  <a:pt x="360701" y="194729"/>
                </a:lnTo>
                <a:lnTo>
                  <a:pt x="363371" y="158592"/>
                </a:lnTo>
                <a:lnTo>
                  <a:pt x="360441" y="127140"/>
                </a:lnTo>
                <a:lnTo>
                  <a:pt x="351650" y="97887"/>
                </a:lnTo>
                <a:lnTo>
                  <a:pt x="343674" y="83201"/>
                </a:lnTo>
                <a:close/>
              </a:path>
              <a:path extrusionOk="0" h="515620" w="363854">
                <a:moveTo>
                  <a:pt x="190601" y="0"/>
                </a:moveTo>
                <a:lnTo>
                  <a:pt x="138711" y="4696"/>
                </a:lnTo>
                <a:lnTo>
                  <a:pt x="94028" y="18783"/>
                </a:lnTo>
                <a:lnTo>
                  <a:pt x="56589" y="42260"/>
                </a:lnTo>
                <a:lnTo>
                  <a:pt x="26431" y="75122"/>
                </a:lnTo>
                <a:lnTo>
                  <a:pt x="3591" y="117368"/>
                </a:lnTo>
                <a:lnTo>
                  <a:pt x="1334" y="127222"/>
                </a:lnTo>
                <a:lnTo>
                  <a:pt x="3130" y="135560"/>
                </a:lnTo>
                <a:lnTo>
                  <a:pt x="9066" y="142442"/>
                </a:lnTo>
                <a:lnTo>
                  <a:pt x="19224" y="147932"/>
                </a:lnTo>
                <a:lnTo>
                  <a:pt x="57610" y="162120"/>
                </a:lnTo>
                <a:lnTo>
                  <a:pt x="68601" y="164594"/>
                </a:lnTo>
                <a:lnTo>
                  <a:pt x="76721" y="163119"/>
                </a:lnTo>
                <a:lnTo>
                  <a:pt x="83115" y="157236"/>
                </a:lnTo>
                <a:lnTo>
                  <a:pt x="88929" y="146487"/>
                </a:lnTo>
                <a:lnTo>
                  <a:pt x="105452" y="118911"/>
                </a:lnTo>
                <a:lnTo>
                  <a:pt x="127312" y="99122"/>
                </a:lnTo>
                <a:lnTo>
                  <a:pt x="154501" y="87194"/>
                </a:lnTo>
                <a:lnTo>
                  <a:pt x="187010" y="83201"/>
                </a:lnTo>
                <a:lnTo>
                  <a:pt x="343674" y="83201"/>
                </a:lnTo>
                <a:lnTo>
                  <a:pt x="336994" y="70903"/>
                </a:lnTo>
                <a:lnTo>
                  <a:pt x="316472" y="46260"/>
                </a:lnTo>
                <a:lnTo>
                  <a:pt x="290596" y="26137"/>
                </a:lnTo>
                <a:lnTo>
                  <a:pt x="260989" y="11668"/>
                </a:lnTo>
                <a:lnTo>
                  <a:pt x="227655" y="2930"/>
                </a:lnTo>
                <a:lnTo>
                  <a:pt x="1906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2" name="Google Shape;672;p31"/>
          <p:cNvSpPr/>
          <p:nvPr/>
        </p:nvSpPr>
        <p:spPr>
          <a:xfrm>
            <a:off x="12610945" y="7437135"/>
            <a:ext cx="376555" cy="526415"/>
          </a:xfrm>
          <a:custGeom>
            <a:rect b="b" l="l" r="r" t="t"/>
            <a:pathLst>
              <a:path extrusionOk="0" h="526415" w="376554">
                <a:moveTo>
                  <a:pt x="188465" y="0"/>
                </a:moveTo>
                <a:lnTo>
                  <a:pt x="133272" y="5389"/>
                </a:lnTo>
                <a:lnTo>
                  <a:pt x="86826" y="21053"/>
                </a:lnTo>
                <a:lnTo>
                  <a:pt x="49701" y="46239"/>
                </a:lnTo>
                <a:lnTo>
                  <a:pt x="22472" y="80193"/>
                </a:lnTo>
                <a:lnTo>
                  <a:pt x="5713" y="122160"/>
                </a:lnTo>
                <a:lnTo>
                  <a:pt x="0" y="171387"/>
                </a:lnTo>
                <a:lnTo>
                  <a:pt x="0" y="354114"/>
                </a:lnTo>
                <a:lnTo>
                  <a:pt x="5713" y="403651"/>
                </a:lnTo>
                <a:lnTo>
                  <a:pt x="22472" y="445818"/>
                </a:lnTo>
                <a:lnTo>
                  <a:pt x="49701" y="479887"/>
                </a:lnTo>
                <a:lnTo>
                  <a:pt x="86826" y="505125"/>
                </a:lnTo>
                <a:lnTo>
                  <a:pt x="133272" y="520804"/>
                </a:lnTo>
                <a:lnTo>
                  <a:pt x="188465" y="526193"/>
                </a:lnTo>
                <a:lnTo>
                  <a:pt x="243602" y="520804"/>
                </a:lnTo>
                <a:lnTo>
                  <a:pt x="289909" y="505125"/>
                </a:lnTo>
                <a:lnTo>
                  <a:pt x="326852" y="479887"/>
                </a:lnTo>
                <a:lnTo>
                  <a:pt x="353900" y="445818"/>
                </a:lnTo>
                <a:lnTo>
                  <a:pt x="354993" y="443044"/>
                </a:lnTo>
                <a:lnTo>
                  <a:pt x="188465" y="443044"/>
                </a:lnTo>
                <a:lnTo>
                  <a:pt x="146615" y="437054"/>
                </a:lnTo>
                <a:lnTo>
                  <a:pt x="115575" y="419661"/>
                </a:lnTo>
                <a:lnTo>
                  <a:pt x="96271" y="391727"/>
                </a:lnTo>
                <a:lnTo>
                  <a:pt x="89630" y="354114"/>
                </a:lnTo>
                <a:lnTo>
                  <a:pt x="89630" y="171387"/>
                </a:lnTo>
                <a:lnTo>
                  <a:pt x="96271" y="133913"/>
                </a:lnTo>
                <a:lnTo>
                  <a:pt x="115575" y="106232"/>
                </a:lnTo>
                <a:lnTo>
                  <a:pt x="146615" y="89082"/>
                </a:lnTo>
                <a:lnTo>
                  <a:pt x="188465" y="83201"/>
                </a:lnTo>
                <a:lnTo>
                  <a:pt x="355091" y="83201"/>
                </a:lnTo>
                <a:lnTo>
                  <a:pt x="353900" y="80193"/>
                </a:lnTo>
                <a:lnTo>
                  <a:pt x="326852" y="46239"/>
                </a:lnTo>
                <a:lnTo>
                  <a:pt x="289909" y="21053"/>
                </a:lnTo>
                <a:lnTo>
                  <a:pt x="243602" y="5389"/>
                </a:lnTo>
                <a:lnTo>
                  <a:pt x="188465" y="0"/>
                </a:lnTo>
                <a:close/>
              </a:path>
              <a:path extrusionOk="0" h="526415" w="376554">
                <a:moveTo>
                  <a:pt x="355091" y="83201"/>
                </a:moveTo>
                <a:lnTo>
                  <a:pt x="188465" y="83201"/>
                </a:lnTo>
                <a:lnTo>
                  <a:pt x="230311" y="89082"/>
                </a:lnTo>
                <a:lnTo>
                  <a:pt x="261351" y="106232"/>
                </a:lnTo>
                <a:lnTo>
                  <a:pt x="280658" y="133913"/>
                </a:lnTo>
                <a:lnTo>
                  <a:pt x="287300" y="171387"/>
                </a:lnTo>
                <a:lnTo>
                  <a:pt x="287300" y="354114"/>
                </a:lnTo>
                <a:lnTo>
                  <a:pt x="280658" y="391727"/>
                </a:lnTo>
                <a:lnTo>
                  <a:pt x="261351" y="419661"/>
                </a:lnTo>
                <a:lnTo>
                  <a:pt x="230311" y="437054"/>
                </a:lnTo>
                <a:lnTo>
                  <a:pt x="188465" y="443044"/>
                </a:lnTo>
                <a:lnTo>
                  <a:pt x="354993" y="443044"/>
                </a:lnTo>
                <a:lnTo>
                  <a:pt x="370519" y="403651"/>
                </a:lnTo>
                <a:lnTo>
                  <a:pt x="376177" y="354114"/>
                </a:lnTo>
                <a:lnTo>
                  <a:pt x="376177" y="171387"/>
                </a:lnTo>
                <a:lnTo>
                  <a:pt x="370519" y="122160"/>
                </a:lnTo>
                <a:lnTo>
                  <a:pt x="355091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3" name="Google Shape;673;p31"/>
          <p:cNvSpPr/>
          <p:nvPr/>
        </p:nvSpPr>
        <p:spPr>
          <a:xfrm>
            <a:off x="8404142" y="7170839"/>
            <a:ext cx="5429885" cy="0"/>
          </a:xfrm>
          <a:custGeom>
            <a:rect b="b" l="l" r="r" t="t"/>
            <a:pathLst>
              <a:path extrusionOk="0" h="120000" w="5429884">
                <a:moveTo>
                  <a:pt x="0" y="0"/>
                </a:moveTo>
                <a:lnTo>
                  <a:pt x="5429520" y="0"/>
                </a:lnTo>
              </a:path>
            </a:pathLst>
          </a:custGeom>
          <a:noFill/>
          <a:ln cap="flat" cmpd="sng" w="62825">
            <a:solidFill>
              <a:srgbClr val="F7DC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4" name="Google Shape;674;p31"/>
          <p:cNvSpPr/>
          <p:nvPr/>
        </p:nvSpPr>
        <p:spPr>
          <a:xfrm>
            <a:off x="8756309" y="6364895"/>
            <a:ext cx="386715" cy="526415"/>
          </a:xfrm>
          <a:custGeom>
            <a:rect b="b" l="l" r="r" t="t"/>
            <a:pathLst>
              <a:path extrusionOk="0" h="526415" w="386715">
                <a:moveTo>
                  <a:pt x="192695" y="0"/>
                </a:moveTo>
                <a:lnTo>
                  <a:pt x="141377" y="4260"/>
                </a:lnTo>
                <a:lnTo>
                  <a:pt x="98014" y="16793"/>
                </a:lnTo>
                <a:lnTo>
                  <a:pt x="63221" y="37226"/>
                </a:lnTo>
                <a:lnTo>
                  <a:pt x="21795" y="100299"/>
                </a:lnTo>
                <a:lnTo>
                  <a:pt x="16386" y="142194"/>
                </a:lnTo>
                <a:lnTo>
                  <a:pt x="20783" y="180187"/>
                </a:lnTo>
                <a:lnTo>
                  <a:pt x="33972" y="213127"/>
                </a:lnTo>
                <a:lnTo>
                  <a:pt x="55958" y="240997"/>
                </a:lnTo>
                <a:lnTo>
                  <a:pt x="86740" y="263782"/>
                </a:lnTo>
                <a:lnTo>
                  <a:pt x="48905" y="288047"/>
                </a:lnTo>
                <a:lnTo>
                  <a:pt x="21785" y="317034"/>
                </a:lnTo>
                <a:lnTo>
                  <a:pt x="5459" y="350690"/>
                </a:lnTo>
                <a:lnTo>
                  <a:pt x="0" y="388961"/>
                </a:lnTo>
                <a:lnTo>
                  <a:pt x="5335" y="430972"/>
                </a:lnTo>
                <a:lnTo>
                  <a:pt x="48082" y="491970"/>
                </a:lnTo>
                <a:lnTo>
                  <a:pt x="85533" y="510995"/>
                </a:lnTo>
                <a:lnTo>
                  <a:pt x="133731" y="522397"/>
                </a:lnTo>
                <a:lnTo>
                  <a:pt x="192695" y="526193"/>
                </a:lnTo>
                <a:lnTo>
                  <a:pt x="253201" y="521552"/>
                </a:lnTo>
                <a:lnTo>
                  <a:pt x="301953" y="508039"/>
                </a:lnTo>
                <a:lnTo>
                  <a:pt x="339286" y="486269"/>
                </a:lnTo>
                <a:lnTo>
                  <a:pt x="365537" y="456855"/>
                </a:lnTo>
                <a:lnTo>
                  <a:pt x="369025" y="448656"/>
                </a:lnTo>
                <a:lnTo>
                  <a:pt x="193439" y="448656"/>
                </a:lnTo>
                <a:lnTo>
                  <a:pt x="148211" y="444379"/>
                </a:lnTo>
                <a:lnTo>
                  <a:pt x="116000" y="431503"/>
                </a:lnTo>
                <a:lnTo>
                  <a:pt x="96728" y="409964"/>
                </a:lnTo>
                <a:lnTo>
                  <a:pt x="90321" y="379695"/>
                </a:lnTo>
                <a:lnTo>
                  <a:pt x="94839" y="351564"/>
                </a:lnTo>
                <a:lnTo>
                  <a:pt x="108351" y="327967"/>
                </a:lnTo>
                <a:lnTo>
                  <a:pt x="130798" y="308900"/>
                </a:lnTo>
                <a:lnTo>
                  <a:pt x="162120" y="294357"/>
                </a:lnTo>
                <a:lnTo>
                  <a:pt x="357740" y="294357"/>
                </a:lnTo>
                <a:lnTo>
                  <a:pt x="334839" y="272067"/>
                </a:lnTo>
                <a:lnTo>
                  <a:pt x="297949" y="250987"/>
                </a:lnTo>
                <a:lnTo>
                  <a:pt x="329684" y="228175"/>
                </a:lnTo>
                <a:lnTo>
                  <a:pt x="332612" y="224705"/>
                </a:lnTo>
                <a:lnTo>
                  <a:pt x="219731" y="224705"/>
                </a:lnTo>
                <a:lnTo>
                  <a:pt x="191303" y="217584"/>
                </a:lnTo>
                <a:lnTo>
                  <a:pt x="153664" y="205729"/>
                </a:lnTo>
                <a:lnTo>
                  <a:pt x="127030" y="191013"/>
                </a:lnTo>
                <a:lnTo>
                  <a:pt x="111197" y="171097"/>
                </a:lnTo>
                <a:lnTo>
                  <a:pt x="105965" y="143639"/>
                </a:lnTo>
                <a:lnTo>
                  <a:pt x="111435" y="114697"/>
                </a:lnTo>
                <a:lnTo>
                  <a:pt x="127842" y="94035"/>
                </a:lnTo>
                <a:lnTo>
                  <a:pt x="155179" y="81644"/>
                </a:lnTo>
                <a:lnTo>
                  <a:pt x="193439" y="77515"/>
                </a:lnTo>
                <a:lnTo>
                  <a:pt x="357572" y="77515"/>
                </a:lnTo>
                <a:lnTo>
                  <a:pt x="350162" y="61196"/>
                </a:lnTo>
                <a:lnTo>
                  <a:pt x="325066" y="34750"/>
                </a:lnTo>
                <a:lnTo>
                  <a:pt x="290310" y="15589"/>
                </a:lnTo>
                <a:lnTo>
                  <a:pt x="246113" y="3933"/>
                </a:lnTo>
                <a:lnTo>
                  <a:pt x="192695" y="0"/>
                </a:lnTo>
                <a:close/>
              </a:path>
              <a:path extrusionOk="0" h="526415" w="386715">
                <a:moveTo>
                  <a:pt x="357740" y="294357"/>
                </a:moveTo>
                <a:lnTo>
                  <a:pt x="162120" y="294357"/>
                </a:lnTo>
                <a:lnTo>
                  <a:pt x="171540" y="296512"/>
                </a:lnTo>
                <a:lnTo>
                  <a:pt x="197551" y="302154"/>
                </a:lnTo>
                <a:lnTo>
                  <a:pt x="206936" y="304315"/>
                </a:lnTo>
                <a:lnTo>
                  <a:pt x="215437" y="306907"/>
                </a:lnTo>
                <a:lnTo>
                  <a:pt x="226478" y="310107"/>
                </a:lnTo>
                <a:lnTo>
                  <a:pt x="237517" y="313434"/>
                </a:lnTo>
                <a:lnTo>
                  <a:pt x="275206" y="333497"/>
                </a:lnTo>
                <a:lnTo>
                  <a:pt x="292830" y="377559"/>
                </a:lnTo>
                <a:lnTo>
                  <a:pt x="292850" y="379695"/>
                </a:lnTo>
                <a:lnTo>
                  <a:pt x="287519" y="409089"/>
                </a:lnTo>
                <a:lnTo>
                  <a:pt x="270131" y="430899"/>
                </a:lnTo>
                <a:lnTo>
                  <a:pt x="239281" y="444174"/>
                </a:lnTo>
                <a:lnTo>
                  <a:pt x="193439" y="448656"/>
                </a:lnTo>
                <a:lnTo>
                  <a:pt x="369025" y="448656"/>
                </a:lnTo>
                <a:lnTo>
                  <a:pt x="381041" y="420414"/>
                </a:lnTo>
                <a:lnTo>
                  <a:pt x="386134" y="377559"/>
                </a:lnTo>
                <a:lnTo>
                  <a:pt x="380059" y="333679"/>
                </a:lnTo>
                <a:lnTo>
                  <a:pt x="362585" y="299073"/>
                </a:lnTo>
                <a:lnTo>
                  <a:pt x="357740" y="294357"/>
                </a:lnTo>
                <a:close/>
              </a:path>
              <a:path extrusionOk="0" h="526415" w="386715">
                <a:moveTo>
                  <a:pt x="357572" y="77515"/>
                </a:moveTo>
                <a:lnTo>
                  <a:pt x="193439" y="77515"/>
                </a:lnTo>
                <a:lnTo>
                  <a:pt x="231534" y="81750"/>
                </a:lnTo>
                <a:lnTo>
                  <a:pt x="259899" y="94317"/>
                </a:lnTo>
                <a:lnTo>
                  <a:pt x="277601" y="115015"/>
                </a:lnTo>
                <a:lnTo>
                  <a:pt x="283708" y="143639"/>
                </a:lnTo>
                <a:lnTo>
                  <a:pt x="279712" y="169094"/>
                </a:lnTo>
                <a:lnTo>
                  <a:pt x="267720" y="191094"/>
                </a:lnTo>
                <a:lnTo>
                  <a:pt x="247728" y="209634"/>
                </a:lnTo>
                <a:lnTo>
                  <a:pt x="219731" y="224705"/>
                </a:lnTo>
                <a:lnTo>
                  <a:pt x="332612" y="224705"/>
                </a:lnTo>
                <a:lnTo>
                  <a:pt x="352358" y="201300"/>
                </a:lnTo>
                <a:lnTo>
                  <a:pt x="365965" y="170289"/>
                </a:lnTo>
                <a:lnTo>
                  <a:pt x="370501" y="135074"/>
                </a:lnTo>
                <a:lnTo>
                  <a:pt x="365380" y="94710"/>
                </a:lnTo>
                <a:lnTo>
                  <a:pt x="357572" y="775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5" name="Google Shape;675;p31"/>
          <p:cNvSpPr/>
          <p:nvPr/>
        </p:nvSpPr>
        <p:spPr>
          <a:xfrm>
            <a:off x="9208847" y="6364884"/>
            <a:ext cx="383540" cy="526415"/>
          </a:xfrm>
          <a:custGeom>
            <a:rect b="b" l="l" r="r" t="t"/>
            <a:pathLst>
              <a:path extrusionOk="0" h="526415" w="383540">
                <a:moveTo>
                  <a:pt x="191934" y="0"/>
                </a:moveTo>
                <a:lnTo>
                  <a:pt x="142124" y="4123"/>
                </a:lnTo>
                <a:lnTo>
                  <a:pt x="99462" y="16268"/>
                </a:lnTo>
                <a:lnTo>
                  <a:pt x="64135" y="36100"/>
                </a:lnTo>
                <a:lnTo>
                  <a:pt x="36331" y="63281"/>
                </a:lnTo>
                <a:lnTo>
                  <a:pt x="16239" y="97476"/>
                </a:lnTo>
                <a:lnTo>
                  <a:pt x="4046" y="138350"/>
                </a:lnTo>
                <a:lnTo>
                  <a:pt x="0" y="184873"/>
                </a:lnTo>
                <a:lnTo>
                  <a:pt x="0" y="341319"/>
                </a:lnTo>
                <a:lnTo>
                  <a:pt x="4046" y="387622"/>
                </a:lnTo>
                <a:lnTo>
                  <a:pt x="16239" y="428409"/>
                </a:lnTo>
                <a:lnTo>
                  <a:pt x="36331" y="462617"/>
                </a:lnTo>
                <a:lnTo>
                  <a:pt x="64135" y="489872"/>
                </a:lnTo>
                <a:lnTo>
                  <a:pt x="99462" y="509802"/>
                </a:lnTo>
                <a:lnTo>
                  <a:pt x="142124" y="522033"/>
                </a:lnTo>
                <a:lnTo>
                  <a:pt x="191934" y="526193"/>
                </a:lnTo>
                <a:lnTo>
                  <a:pt x="247580" y="521093"/>
                </a:lnTo>
                <a:lnTo>
                  <a:pt x="294620" y="506255"/>
                </a:lnTo>
                <a:lnTo>
                  <a:pt x="332380" y="482371"/>
                </a:lnTo>
                <a:lnTo>
                  <a:pt x="360184" y="450134"/>
                </a:lnTo>
                <a:lnTo>
                  <a:pt x="363259" y="442991"/>
                </a:lnTo>
                <a:lnTo>
                  <a:pt x="191934" y="442991"/>
                </a:lnTo>
                <a:lnTo>
                  <a:pt x="147142" y="436607"/>
                </a:lnTo>
                <a:lnTo>
                  <a:pt x="115154" y="417493"/>
                </a:lnTo>
                <a:lnTo>
                  <a:pt x="95965" y="385711"/>
                </a:lnTo>
                <a:lnTo>
                  <a:pt x="89570" y="341319"/>
                </a:lnTo>
                <a:lnTo>
                  <a:pt x="89570" y="300786"/>
                </a:lnTo>
                <a:lnTo>
                  <a:pt x="108364" y="293729"/>
                </a:lnTo>
                <a:lnTo>
                  <a:pt x="131769" y="288595"/>
                </a:lnTo>
                <a:lnTo>
                  <a:pt x="159841" y="285461"/>
                </a:lnTo>
                <a:lnTo>
                  <a:pt x="192635" y="284399"/>
                </a:lnTo>
                <a:lnTo>
                  <a:pt x="367026" y="284399"/>
                </a:lnTo>
                <a:lnTo>
                  <a:pt x="362829" y="273285"/>
                </a:lnTo>
                <a:lnTo>
                  <a:pt x="337288" y="241750"/>
                </a:lnTo>
                <a:lnTo>
                  <a:pt x="301494" y="219222"/>
                </a:lnTo>
                <a:lnTo>
                  <a:pt x="286243" y="214747"/>
                </a:lnTo>
                <a:lnTo>
                  <a:pt x="89570" y="214747"/>
                </a:lnTo>
                <a:lnTo>
                  <a:pt x="89570" y="184873"/>
                </a:lnTo>
                <a:lnTo>
                  <a:pt x="95965" y="140477"/>
                </a:lnTo>
                <a:lnTo>
                  <a:pt x="115154" y="108695"/>
                </a:lnTo>
                <a:lnTo>
                  <a:pt x="147142" y="89584"/>
                </a:lnTo>
                <a:lnTo>
                  <a:pt x="191934" y="83201"/>
                </a:lnTo>
                <a:lnTo>
                  <a:pt x="360514" y="83201"/>
                </a:lnTo>
                <a:lnTo>
                  <a:pt x="354769" y="71983"/>
                </a:lnTo>
                <a:lnTo>
                  <a:pt x="326088" y="40545"/>
                </a:lnTo>
                <a:lnTo>
                  <a:pt x="289385" y="18044"/>
                </a:lnTo>
                <a:lnTo>
                  <a:pt x="244666" y="4517"/>
                </a:lnTo>
                <a:lnTo>
                  <a:pt x="191934" y="0"/>
                </a:lnTo>
                <a:close/>
              </a:path>
              <a:path extrusionOk="0" h="526415" w="383540">
                <a:moveTo>
                  <a:pt x="367026" y="284399"/>
                </a:moveTo>
                <a:lnTo>
                  <a:pt x="192635" y="284399"/>
                </a:lnTo>
                <a:lnTo>
                  <a:pt x="238843" y="289233"/>
                </a:lnTo>
                <a:lnTo>
                  <a:pt x="270447" y="303871"/>
                </a:lnTo>
                <a:lnTo>
                  <a:pt x="288578" y="328516"/>
                </a:lnTo>
                <a:lnTo>
                  <a:pt x="294370" y="363371"/>
                </a:lnTo>
                <a:lnTo>
                  <a:pt x="287663" y="397704"/>
                </a:lnTo>
                <a:lnTo>
                  <a:pt x="267948" y="422641"/>
                </a:lnTo>
                <a:lnTo>
                  <a:pt x="235835" y="437848"/>
                </a:lnTo>
                <a:lnTo>
                  <a:pt x="191934" y="442991"/>
                </a:lnTo>
                <a:lnTo>
                  <a:pt x="363259" y="442991"/>
                </a:lnTo>
                <a:lnTo>
                  <a:pt x="377361" y="410236"/>
                </a:lnTo>
                <a:lnTo>
                  <a:pt x="383237" y="363371"/>
                </a:lnTo>
                <a:lnTo>
                  <a:pt x="378138" y="313826"/>
                </a:lnTo>
                <a:lnTo>
                  <a:pt x="367026" y="284399"/>
                </a:lnTo>
                <a:close/>
              </a:path>
              <a:path extrusionOk="0" h="526415" w="383540">
                <a:moveTo>
                  <a:pt x="199064" y="201198"/>
                </a:moveTo>
                <a:lnTo>
                  <a:pt x="170141" y="202012"/>
                </a:lnTo>
                <a:lnTo>
                  <a:pt x="142165" y="204497"/>
                </a:lnTo>
                <a:lnTo>
                  <a:pt x="115266" y="208720"/>
                </a:lnTo>
                <a:lnTo>
                  <a:pt x="89570" y="214747"/>
                </a:lnTo>
                <a:lnTo>
                  <a:pt x="286243" y="214747"/>
                </a:lnTo>
                <a:lnTo>
                  <a:pt x="255426" y="205704"/>
                </a:lnTo>
                <a:lnTo>
                  <a:pt x="199064" y="201198"/>
                </a:lnTo>
                <a:close/>
              </a:path>
              <a:path extrusionOk="0" h="526415" w="383540">
                <a:moveTo>
                  <a:pt x="360514" y="83201"/>
                </a:moveTo>
                <a:lnTo>
                  <a:pt x="191934" y="83201"/>
                </a:lnTo>
                <a:lnTo>
                  <a:pt x="226605" y="86924"/>
                </a:lnTo>
                <a:lnTo>
                  <a:pt x="254871" y="98044"/>
                </a:lnTo>
                <a:lnTo>
                  <a:pt x="276742" y="116491"/>
                </a:lnTo>
                <a:lnTo>
                  <a:pt x="292224" y="142194"/>
                </a:lnTo>
                <a:lnTo>
                  <a:pt x="297899" y="152938"/>
                </a:lnTo>
                <a:lnTo>
                  <a:pt x="304039" y="158747"/>
                </a:lnTo>
                <a:lnTo>
                  <a:pt x="360483" y="143650"/>
                </a:lnTo>
                <a:lnTo>
                  <a:pt x="378275" y="123325"/>
                </a:lnTo>
                <a:lnTo>
                  <a:pt x="375425" y="112321"/>
                </a:lnTo>
                <a:lnTo>
                  <a:pt x="360514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6" name="Google Shape;676;p31"/>
          <p:cNvSpPr/>
          <p:nvPr/>
        </p:nvSpPr>
        <p:spPr>
          <a:xfrm>
            <a:off x="9654920" y="6787960"/>
            <a:ext cx="95997" cy="974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7" name="Google Shape;677;p31"/>
          <p:cNvSpPr/>
          <p:nvPr/>
        </p:nvSpPr>
        <p:spPr>
          <a:xfrm>
            <a:off x="9816280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3" y="351960"/>
                </a:moveTo>
                <a:lnTo>
                  <a:pt x="17199" y="368365"/>
                </a:lnTo>
                <a:lnTo>
                  <a:pt x="0" y="389240"/>
                </a:lnTo>
                <a:lnTo>
                  <a:pt x="2257" y="399631"/>
                </a:lnTo>
                <a:lnTo>
                  <a:pt x="23326" y="441456"/>
                </a:lnTo>
                <a:lnTo>
                  <a:pt x="53200" y="473924"/>
                </a:lnTo>
                <a:lnTo>
                  <a:pt x="91808" y="497070"/>
                </a:lnTo>
                <a:lnTo>
                  <a:pt x="139079" y="510932"/>
                </a:lnTo>
                <a:lnTo>
                  <a:pt x="194943" y="515544"/>
                </a:lnTo>
                <a:lnTo>
                  <a:pt x="233993" y="512493"/>
                </a:lnTo>
                <a:lnTo>
                  <a:pt x="299545" y="488262"/>
                </a:lnTo>
                <a:lnTo>
                  <a:pt x="346752" y="441721"/>
                </a:lnTo>
                <a:lnTo>
                  <a:pt x="351665" y="432342"/>
                </a:lnTo>
                <a:lnTo>
                  <a:pt x="194252" y="432342"/>
                </a:lnTo>
                <a:lnTo>
                  <a:pt x="155986" y="428465"/>
                </a:lnTo>
                <a:lnTo>
                  <a:pt x="125382" y="416788"/>
                </a:lnTo>
                <a:lnTo>
                  <a:pt x="102375" y="397242"/>
                </a:lnTo>
                <a:lnTo>
                  <a:pt x="86904" y="369758"/>
                </a:lnTo>
                <a:lnTo>
                  <a:pt x="81808" y="359026"/>
                </a:lnTo>
                <a:lnTo>
                  <a:pt x="75584" y="353228"/>
                </a:lnTo>
                <a:lnTo>
                  <a:pt x="67363" y="351960"/>
                </a:lnTo>
                <a:close/>
              </a:path>
              <a:path extrusionOk="0" h="515620" w="374015">
                <a:moveTo>
                  <a:pt x="328635" y="0"/>
                </a:moveTo>
                <a:lnTo>
                  <a:pt x="80475" y="0"/>
                </a:lnTo>
                <a:lnTo>
                  <a:pt x="63680" y="1741"/>
                </a:lnTo>
                <a:lnTo>
                  <a:pt x="52143" y="7549"/>
                </a:lnTo>
                <a:lnTo>
                  <a:pt x="45000" y="18296"/>
                </a:lnTo>
                <a:lnTo>
                  <a:pt x="41387" y="34857"/>
                </a:lnTo>
                <a:lnTo>
                  <a:pt x="20027" y="241793"/>
                </a:lnTo>
                <a:lnTo>
                  <a:pt x="20226" y="254639"/>
                </a:lnTo>
                <a:lnTo>
                  <a:pt x="24295" y="263481"/>
                </a:lnTo>
                <a:lnTo>
                  <a:pt x="32629" y="268589"/>
                </a:lnTo>
                <a:lnTo>
                  <a:pt x="45628" y="270232"/>
                </a:lnTo>
                <a:lnTo>
                  <a:pt x="195707" y="270232"/>
                </a:lnTo>
                <a:lnTo>
                  <a:pt x="230110" y="275643"/>
                </a:lnTo>
                <a:lnTo>
                  <a:pt x="256578" y="291120"/>
                </a:lnTo>
                <a:lnTo>
                  <a:pt x="273581" y="315533"/>
                </a:lnTo>
                <a:lnTo>
                  <a:pt x="279589" y="347748"/>
                </a:lnTo>
                <a:lnTo>
                  <a:pt x="273453" y="383464"/>
                </a:lnTo>
                <a:lnTo>
                  <a:pt x="256114" y="410043"/>
                </a:lnTo>
                <a:lnTo>
                  <a:pt x="229178" y="426624"/>
                </a:lnTo>
                <a:lnTo>
                  <a:pt x="194252" y="432342"/>
                </a:lnTo>
                <a:lnTo>
                  <a:pt x="351665" y="432342"/>
                </a:lnTo>
                <a:lnTo>
                  <a:pt x="361631" y="413317"/>
                </a:lnTo>
                <a:lnTo>
                  <a:pt x="370507" y="381991"/>
                </a:lnTo>
                <a:lnTo>
                  <a:pt x="373450" y="347748"/>
                </a:lnTo>
                <a:lnTo>
                  <a:pt x="370661" y="314528"/>
                </a:lnTo>
                <a:lnTo>
                  <a:pt x="348536" y="256923"/>
                </a:lnTo>
                <a:lnTo>
                  <a:pt x="304547" y="212923"/>
                </a:lnTo>
                <a:lnTo>
                  <a:pt x="240280" y="190521"/>
                </a:lnTo>
                <a:lnTo>
                  <a:pt x="200670" y="187722"/>
                </a:lnTo>
                <a:lnTo>
                  <a:pt x="114589" y="187722"/>
                </a:lnTo>
                <a:lnTo>
                  <a:pt x="125290" y="83201"/>
                </a:lnTo>
                <a:lnTo>
                  <a:pt x="328635" y="83201"/>
                </a:lnTo>
                <a:lnTo>
                  <a:pt x="339918" y="81920"/>
                </a:lnTo>
                <a:lnTo>
                  <a:pt x="347407" y="77769"/>
                </a:lnTo>
                <a:lnTo>
                  <a:pt x="351561" y="70285"/>
                </a:lnTo>
                <a:lnTo>
                  <a:pt x="352844" y="59003"/>
                </a:lnTo>
                <a:lnTo>
                  <a:pt x="352844" y="24208"/>
                </a:lnTo>
                <a:lnTo>
                  <a:pt x="351561" y="12925"/>
                </a:lnTo>
                <a:lnTo>
                  <a:pt x="347407" y="5437"/>
                </a:lnTo>
                <a:lnTo>
                  <a:pt x="339918" y="1282"/>
                </a:lnTo>
                <a:lnTo>
                  <a:pt x="328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8" name="Google Shape;678;p31"/>
          <p:cNvSpPr/>
          <p:nvPr/>
        </p:nvSpPr>
        <p:spPr>
          <a:xfrm>
            <a:off x="10237615" y="6364895"/>
            <a:ext cx="386080" cy="526415"/>
          </a:xfrm>
          <a:custGeom>
            <a:rect b="b" l="l" r="r" t="t"/>
            <a:pathLst>
              <a:path extrusionOk="0" h="526415" w="386079">
                <a:moveTo>
                  <a:pt x="192695" y="0"/>
                </a:moveTo>
                <a:lnTo>
                  <a:pt x="141350" y="4260"/>
                </a:lnTo>
                <a:lnTo>
                  <a:pt x="97970" y="16793"/>
                </a:lnTo>
                <a:lnTo>
                  <a:pt x="63166" y="37226"/>
                </a:lnTo>
                <a:lnTo>
                  <a:pt x="21732" y="100299"/>
                </a:lnTo>
                <a:lnTo>
                  <a:pt x="16324" y="142194"/>
                </a:lnTo>
                <a:lnTo>
                  <a:pt x="20722" y="180187"/>
                </a:lnTo>
                <a:lnTo>
                  <a:pt x="33920" y="213127"/>
                </a:lnTo>
                <a:lnTo>
                  <a:pt x="55921" y="240997"/>
                </a:lnTo>
                <a:lnTo>
                  <a:pt x="86730" y="263782"/>
                </a:lnTo>
                <a:lnTo>
                  <a:pt x="48874" y="288047"/>
                </a:lnTo>
                <a:lnTo>
                  <a:pt x="21761" y="317034"/>
                </a:lnTo>
                <a:lnTo>
                  <a:pt x="5450" y="350690"/>
                </a:lnTo>
                <a:lnTo>
                  <a:pt x="0" y="388961"/>
                </a:lnTo>
                <a:lnTo>
                  <a:pt x="5334" y="430972"/>
                </a:lnTo>
                <a:lnTo>
                  <a:pt x="48078" y="491970"/>
                </a:lnTo>
                <a:lnTo>
                  <a:pt x="85529" y="510995"/>
                </a:lnTo>
                <a:lnTo>
                  <a:pt x="133727" y="522397"/>
                </a:lnTo>
                <a:lnTo>
                  <a:pt x="192695" y="526193"/>
                </a:lnTo>
                <a:lnTo>
                  <a:pt x="253175" y="521552"/>
                </a:lnTo>
                <a:lnTo>
                  <a:pt x="301909" y="508039"/>
                </a:lnTo>
                <a:lnTo>
                  <a:pt x="339231" y="486269"/>
                </a:lnTo>
                <a:lnTo>
                  <a:pt x="365476" y="456855"/>
                </a:lnTo>
                <a:lnTo>
                  <a:pt x="368964" y="448656"/>
                </a:lnTo>
                <a:lnTo>
                  <a:pt x="193386" y="448656"/>
                </a:lnTo>
                <a:lnTo>
                  <a:pt x="148180" y="444379"/>
                </a:lnTo>
                <a:lnTo>
                  <a:pt x="115962" y="431503"/>
                </a:lnTo>
                <a:lnTo>
                  <a:pt x="96675" y="409964"/>
                </a:lnTo>
                <a:lnTo>
                  <a:pt x="90259" y="379695"/>
                </a:lnTo>
                <a:lnTo>
                  <a:pt x="94786" y="351564"/>
                </a:lnTo>
                <a:lnTo>
                  <a:pt x="108320" y="327967"/>
                </a:lnTo>
                <a:lnTo>
                  <a:pt x="130788" y="308900"/>
                </a:lnTo>
                <a:lnTo>
                  <a:pt x="162120" y="294357"/>
                </a:lnTo>
                <a:lnTo>
                  <a:pt x="357678" y="294357"/>
                </a:lnTo>
                <a:lnTo>
                  <a:pt x="334777" y="272067"/>
                </a:lnTo>
                <a:lnTo>
                  <a:pt x="297886" y="250987"/>
                </a:lnTo>
                <a:lnTo>
                  <a:pt x="329648" y="228175"/>
                </a:lnTo>
                <a:lnTo>
                  <a:pt x="332576" y="224705"/>
                </a:lnTo>
                <a:lnTo>
                  <a:pt x="219668" y="224705"/>
                </a:lnTo>
                <a:lnTo>
                  <a:pt x="191240" y="217584"/>
                </a:lnTo>
                <a:lnTo>
                  <a:pt x="153601" y="205729"/>
                </a:lnTo>
                <a:lnTo>
                  <a:pt x="126967" y="191013"/>
                </a:lnTo>
                <a:lnTo>
                  <a:pt x="111135" y="171097"/>
                </a:lnTo>
                <a:lnTo>
                  <a:pt x="105902" y="143639"/>
                </a:lnTo>
                <a:lnTo>
                  <a:pt x="111373" y="114697"/>
                </a:lnTo>
                <a:lnTo>
                  <a:pt x="127781" y="94035"/>
                </a:lnTo>
                <a:lnTo>
                  <a:pt x="155121" y="81644"/>
                </a:lnTo>
                <a:lnTo>
                  <a:pt x="193386" y="77515"/>
                </a:lnTo>
                <a:lnTo>
                  <a:pt x="357520" y="77515"/>
                </a:lnTo>
                <a:lnTo>
                  <a:pt x="350115" y="61196"/>
                </a:lnTo>
                <a:lnTo>
                  <a:pt x="325034" y="34750"/>
                </a:lnTo>
                <a:lnTo>
                  <a:pt x="290294" y="15589"/>
                </a:lnTo>
                <a:lnTo>
                  <a:pt x="246109" y="3933"/>
                </a:lnTo>
                <a:lnTo>
                  <a:pt x="192695" y="0"/>
                </a:lnTo>
                <a:close/>
              </a:path>
              <a:path extrusionOk="0" h="526415" w="386079">
                <a:moveTo>
                  <a:pt x="357678" y="294357"/>
                </a:moveTo>
                <a:lnTo>
                  <a:pt x="162120" y="294357"/>
                </a:lnTo>
                <a:lnTo>
                  <a:pt x="171504" y="296512"/>
                </a:lnTo>
                <a:lnTo>
                  <a:pt x="197489" y="302154"/>
                </a:lnTo>
                <a:lnTo>
                  <a:pt x="206873" y="304315"/>
                </a:lnTo>
                <a:lnTo>
                  <a:pt x="215405" y="306907"/>
                </a:lnTo>
                <a:lnTo>
                  <a:pt x="226462" y="310107"/>
                </a:lnTo>
                <a:lnTo>
                  <a:pt x="237510" y="313434"/>
                </a:lnTo>
                <a:lnTo>
                  <a:pt x="275143" y="333497"/>
                </a:lnTo>
                <a:lnTo>
                  <a:pt x="292767" y="377559"/>
                </a:lnTo>
                <a:lnTo>
                  <a:pt x="292787" y="379695"/>
                </a:lnTo>
                <a:lnTo>
                  <a:pt x="287456" y="409089"/>
                </a:lnTo>
                <a:lnTo>
                  <a:pt x="270070" y="430899"/>
                </a:lnTo>
                <a:lnTo>
                  <a:pt x="239223" y="444174"/>
                </a:lnTo>
                <a:lnTo>
                  <a:pt x="193386" y="448656"/>
                </a:lnTo>
                <a:lnTo>
                  <a:pt x="368964" y="448656"/>
                </a:lnTo>
                <a:lnTo>
                  <a:pt x="380978" y="420414"/>
                </a:lnTo>
                <a:lnTo>
                  <a:pt x="386072" y="377559"/>
                </a:lnTo>
                <a:lnTo>
                  <a:pt x="379996" y="333679"/>
                </a:lnTo>
                <a:lnTo>
                  <a:pt x="362522" y="299073"/>
                </a:lnTo>
                <a:lnTo>
                  <a:pt x="357678" y="294357"/>
                </a:lnTo>
                <a:close/>
              </a:path>
              <a:path extrusionOk="0" h="526415" w="386079">
                <a:moveTo>
                  <a:pt x="357520" y="77515"/>
                </a:moveTo>
                <a:lnTo>
                  <a:pt x="193386" y="77515"/>
                </a:lnTo>
                <a:lnTo>
                  <a:pt x="231512" y="81750"/>
                </a:lnTo>
                <a:lnTo>
                  <a:pt x="259892" y="94317"/>
                </a:lnTo>
                <a:lnTo>
                  <a:pt x="277600" y="115015"/>
                </a:lnTo>
                <a:lnTo>
                  <a:pt x="283708" y="143639"/>
                </a:lnTo>
                <a:lnTo>
                  <a:pt x="279704" y="169094"/>
                </a:lnTo>
                <a:lnTo>
                  <a:pt x="267693" y="191094"/>
                </a:lnTo>
                <a:lnTo>
                  <a:pt x="247680" y="209634"/>
                </a:lnTo>
                <a:lnTo>
                  <a:pt x="219668" y="224705"/>
                </a:lnTo>
                <a:lnTo>
                  <a:pt x="332576" y="224705"/>
                </a:lnTo>
                <a:lnTo>
                  <a:pt x="352319" y="201300"/>
                </a:lnTo>
                <a:lnTo>
                  <a:pt x="365911" y="170289"/>
                </a:lnTo>
                <a:lnTo>
                  <a:pt x="370438" y="135074"/>
                </a:lnTo>
                <a:lnTo>
                  <a:pt x="365322" y="94710"/>
                </a:lnTo>
                <a:lnTo>
                  <a:pt x="357520" y="775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9" name="Google Shape;679;p31"/>
          <p:cNvSpPr/>
          <p:nvPr/>
        </p:nvSpPr>
        <p:spPr>
          <a:xfrm>
            <a:off x="10685161" y="6364895"/>
            <a:ext cx="382905" cy="526415"/>
          </a:xfrm>
          <a:custGeom>
            <a:rect b="b" l="l" r="r" t="t"/>
            <a:pathLst>
              <a:path extrusionOk="0" h="526415" w="382904">
                <a:moveTo>
                  <a:pt x="71306" y="366172"/>
                </a:moveTo>
                <a:lnTo>
                  <a:pt x="22753" y="382543"/>
                </a:lnTo>
                <a:lnTo>
                  <a:pt x="4621" y="402857"/>
                </a:lnTo>
                <a:lnTo>
                  <a:pt x="7057" y="413861"/>
                </a:lnTo>
                <a:lnTo>
                  <a:pt x="28408" y="454204"/>
                </a:lnTo>
                <a:lnTo>
                  <a:pt x="57467" y="485645"/>
                </a:lnTo>
                <a:lnTo>
                  <a:pt x="94268" y="508147"/>
                </a:lnTo>
                <a:lnTo>
                  <a:pt x="138848" y="521676"/>
                </a:lnTo>
                <a:lnTo>
                  <a:pt x="191240" y="526193"/>
                </a:lnTo>
                <a:lnTo>
                  <a:pt x="240579" y="522069"/>
                </a:lnTo>
                <a:lnTo>
                  <a:pt x="282975" y="509922"/>
                </a:lnTo>
                <a:lnTo>
                  <a:pt x="318191" y="490089"/>
                </a:lnTo>
                <a:lnTo>
                  <a:pt x="345991" y="462905"/>
                </a:lnTo>
                <a:lnTo>
                  <a:pt x="357731" y="442981"/>
                </a:lnTo>
                <a:lnTo>
                  <a:pt x="191240" y="442981"/>
                </a:lnTo>
                <a:lnTo>
                  <a:pt x="156576" y="439258"/>
                </a:lnTo>
                <a:lnTo>
                  <a:pt x="128318" y="428138"/>
                </a:lnTo>
                <a:lnTo>
                  <a:pt x="106464" y="409691"/>
                </a:lnTo>
                <a:lnTo>
                  <a:pt x="91012" y="383988"/>
                </a:lnTo>
                <a:lnTo>
                  <a:pt x="85331" y="373250"/>
                </a:lnTo>
                <a:lnTo>
                  <a:pt x="79182" y="367443"/>
                </a:lnTo>
                <a:lnTo>
                  <a:pt x="71306" y="366172"/>
                </a:lnTo>
                <a:close/>
              </a:path>
              <a:path extrusionOk="0" h="526415" w="382904">
                <a:moveTo>
                  <a:pt x="382543" y="311435"/>
                </a:moveTo>
                <a:lnTo>
                  <a:pt x="293666" y="311435"/>
                </a:lnTo>
                <a:lnTo>
                  <a:pt x="293666" y="341308"/>
                </a:lnTo>
                <a:lnTo>
                  <a:pt x="287261" y="385705"/>
                </a:lnTo>
                <a:lnTo>
                  <a:pt x="268050" y="417487"/>
                </a:lnTo>
                <a:lnTo>
                  <a:pt x="236041" y="436598"/>
                </a:lnTo>
                <a:lnTo>
                  <a:pt x="191240" y="442981"/>
                </a:lnTo>
                <a:lnTo>
                  <a:pt x="357731" y="442981"/>
                </a:lnTo>
                <a:lnTo>
                  <a:pt x="366140" y="428708"/>
                </a:lnTo>
                <a:lnTo>
                  <a:pt x="378403" y="387833"/>
                </a:lnTo>
                <a:lnTo>
                  <a:pt x="382482" y="341308"/>
                </a:lnTo>
                <a:lnTo>
                  <a:pt x="382543" y="311435"/>
                </a:lnTo>
                <a:close/>
              </a:path>
              <a:path extrusionOk="0" h="526415" w="382904">
                <a:moveTo>
                  <a:pt x="191240" y="0"/>
                </a:moveTo>
                <a:lnTo>
                  <a:pt x="135601" y="5099"/>
                </a:lnTo>
                <a:lnTo>
                  <a:pt x="88574" y="19937"/>
                </a:lnTo>
                <a:lnTo>
                  <a:pt x="50829" y="43820"/>
                </a:lnTo>
                <a:lnTo>
                  <a:pt x="23038" y="76055"/>
                </a:lnTo>
                <a:lnTo>
                  <a:pt x="5871" y="115950"/>
                </a:lnTo>
                <a:lnTo>
                  <a:pt x="0" y="162811"/>
                </a:lnTo>
                <a:lnTo>
                  <a:pt x="5098" y="212355"/>
                </a:lnTo>
                <a:lnTo>
                  <a:pt x="20405" y="252888"/>
                </a:lnTo>
                <a:lnTo>
                  <a:pt x="45942" y="284410"/>
                </a:lnTo>
                <a:lnTo>
                  <a:pt x="81727" y="306923"/>
                </a:lnTo>
                <a:lnTo>
                  <a:pt x="127779" y="320430"/>
                </a:lnTo>
                <a:lnTo>
                  <a:pt x="184120" y="324932"/>
                </a:lnTo>
                <a:lnTo>
                  <a:pt x="213051" y="324126"/>
                </a:lnTo>
                <a:lnTo>
                  <a:pt x="241045" y="321659"/>
                </a:lnTo>
                <a:lnTo>
                  <a:pt x="267962" y="317453"/>
                </a:lnTo>
                <a:lnTo>
                  <a:pt x="293666" y="311435"/>
                </a:lnTo>
                <a:lnTo>
                  <a:pt x="382543" y="311435"/>
                </a:lnTo>
                <a:lnTo>
                  <a:pt x="382543" y="241730"/>
                </a:lnTo>
                <a:lnTo>
                  <a:pt x="190538" y="241730"/>
                </a:lnTo>
                <a:lnTo>
                  <a:pt x="144366" y="236897"/>
                </a:lnTo>
                <a:lnTo>
                  <a:pt x="112781" y="222265"/>
                </a:lnTo>
                <a:lnTo>
                  <a:pt x="94657" y="197636"/>
                </a:lnTo>
                <a:lnTo>
                  <a:pt x="88866" y="162811"/>
                </a:lnTo>
                <a:lnTo>
                  <a:pt x="95563" y="128482"/>
                </a:lnTo>
                <a:lnTo>
                  <a:pt x="115256" y="103545"/>
                </a:lnTo>
                <a:lnTo>
                  <a:pt x="147348" y="88335"/>
                </a:lnTo>
                <a:lnTo>
                  <a:pt x="191240" y="83191"/>
                </a:lnTo>
                <a:lnTo>
                  <a:pt x="357549" y="83191"/>
                </a:lnTo>
                <a:lnTo>
                  <a:pt x="345991" y="63569"/>
                </a:lnTo>
                <a:lnTo>
                  <a:pt x="318191" y="36316"/>
                </a:lnTo>
                <a:lnTo>
                  <a:pt x="282975" y="16389"/>
                </a:lnTo>
                <a:lnTo>
                  <a:pt x="240579" y="4159"/>
                </a:lnTo>
                <a:lnTo>
                  <a:pt x="191240" y="0"/>
                </a:lnTo>
                <a:close/>
              </a:path>
              <a:path extrusionOk="0" h="526415" w="382904">
                <a:moveTo>
                  <a:pt x="357549" y="83191"/>
                </a:moveTo>
                <a:lnTo>
                  <a:pt x="191240" y="83191"/>
                </a:lnTo>
                <a:lnTo>
                  <a:pt x="235140" y="89780"/>
                </a:lnTo>
                <a:lnTo>
                  <a:pt x="267249" y="109234"/>
                </a:lnTo>
                <a:lnTo>
                  <a:pt x="286960" y="141085"/>
                </a:lnTo>
                <a:lnTo>
                  <a:pt x="293666" y="184863"/>
                </a:lnTo>
                <a:lnTo>
                  <a:pt x="293666" y="225396"/>
                </a:lnTo>
                <a:lnTo>
                  <a:pt x="274853" y="232445"/>
                </a:lnTo>
                <a:lnTo>
                  <a:pt x="251443" y="237560"/>
                </a:lnTo>
                <a:lnTo>
                  <a:pt x="223363" y="240677"/>
                </a:lnTo>
                <a:lnTo>
                  <a:pt x="190538" y="241730"/>
                </a:lnTo>
                <a:lnTo>
                  <a:pt x="382543" y="241730"/>
                </a:lnTo>
                <a:lnTo>
                  <a:pt x="382482" y="184863"/>
                </a:lnTo>
                <a:lnTo>
                  <a:pt x="378403" y="138561"/>
                </a:lnTo>
                <a:lnTo>
                  <a:pt x="366140" y="97775"/>
                </a:lnTo>
                <a:lnTo>
                  <a:pt x="357549" y="83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0" name="Google Shape;680;p31"/>
          <p:cNvSpPr/>
          <p:nvPr/>
        </p:nvSpPr>
        <p:spPr>
          <a:xfrm>
            <a:off x="11128341" y="6787960"/>
            <a:ext cx="95997" cy="97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1" name="Google Shape;681;p31"/>
          <p:cNvSpPr/>
          <p:nvPr/>
        </p:nvSpPr>
        <p:spPr>
          <a:xfrm>
            <a:off x="11226971" y="6375533"/>
            <a:ext cx="246379" cy="505459"/>
          </a:xfrm>
          <a:custGeom>
            <a:rect b="b" l="l" r="r" t="t"/>
            <a:pathLst>
              <a:path extrusionOk="0" h="505459" w="246379">
                <a:moveTo>
                  <a:pt x="246312" y="108101"/>
                </a:moveTo>
                <a:lnTo>
                  <a:pt x="157425" y="108101"/>
                </a:lnTo>
                <a:lnTo>
                  <a:pt x="157425" y="480686"/>
                </a:lnTo>
                <a:lnTo>
                  <a:pt x="158699" y="491965"/>
                </a:lnTo>
                <a:lnTo>
                  <a:pt x="162834" y="499454"/>
                </a:lnTo>
                <a:lnTo>
                  <a:pt x="170302" y="503611"/>
                </a:lnTo>
                <a:lnTo>
                  <a:pt x="181571" y="504895"/>
                </a:lnTo>
                <a:lnTo>
                  <a:pt x="222104" y="504895"/>
                </a:lnTo>
                <a:lnTo>
                  <a:pt x="233382" y="503611"/>
                </a:lnTo>
                <a:lnTo>
                  <a:pt x="240871" y="499454"/>
                </a:lnTo>
                <a:lnTo>
                  <a:pt x="245028" y="491965"/>
                </a:lnTo>
                <a:lnTo>
                  <a:pt x="246312" y="480686"/>
                </a:lnTo>
                <a:lnTo>
                  <a:pt x="246312" y="108101"/>
                </a:lnTo>
                <a:close/>
              </a:path>
              <a:path extrusionOk="0" h="505459" w="246379">
                <a:moveTo>
                  <a:pt x="222104" y="0"/>
                </a:moveTo>
                <a:lnTo>
                  <a:pt x="188000" y="0"/>
                </a:lnTo>
                <a:lnTo>
                  <a:pt x="179054" y="653"/>
                </a:lnTo>
                <a:lnTo>
                  <a:pt x="15167" y="89641"/>
                </a:lnTo>
                <a:lnTo>
                  <a:pt x="0" y="111594"/>
                </a:lnTo>
                <a:lnTo>
                  <a:pt x="3817" y="122289"/>
                </a:lnTo>
                <a:lnTo>
                  <a:pt x="21597" y="154309"/>
                </a:lnTo>
                <a:lnTo>
                  <a:pt x="28156" y="164168"/>
                </a:lnTo>
                <a:lnTo>
                  <a:pt x="35723" y="169081"/>
                </a:lnTo>
                <a:lnTo>
                  <a:pt x="45287" y="168925"/>
                </a:lnTo>
                <a:lnTo>
                  <a:pt x="57836" y="163576"/>
                </a:lnTo>
                <a:lnTo>
                  <a:pt x="157425" y="108101"/>
                </a:lnTo>
                <a:lnTo>
                  <a:pt x="246312" y="108101"/>
                </a:lnTo>
                <a:lnTo>
                  <a:pt x="246312" y="24208"/>
                </a:lnTo>
                <a:lnTo>
                  <a:pt x="245028" y="12925"/>
                </a:lnTo>
                <a:lnTo>
                  <a:pt x="240871" y="5437"/>
                </a:lnTo>
                <a:lnTo>
                  <a:pt x="233382" y="1282"/>
                </a:lnTo>
                <a:lnTo>
                  <a:pt x="2221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2" name="Google Shape;682;p31"/>
          <p:cNvSpPr/>
          <p:nvPr/>
        </p:nvSpPr>
        <p:spPr>
          <a:xfrm>
            <a:off x="11558646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4" y="351960"/>
                </a:moveTo>
                <a:lnTo>
                  <a:pt x="17199" y="368365"/>
                </a:lnTo>
                <a:lnTo>
                  <a:pt x="0" y="389240"/>
                </a:lnTo>
                <a:lnTo>
                  <a:pt x="2257" y="399631"/>
                </a:lnTo>
                <a:lnTo>
                  <a:pt x="23327" y="441456"/>
                </a:lnTo>
                <a:lnTo>
                  <a:pt x="53203" y="473924"/>
                </a:lnTo>
                <a:lnTo>
                  <a:pt x="91812" y="497070"/>
                </a:lnTo>
                <a:lnTo>
                  <a:pt x="139083" y="510932"/>
                </a:lnTo>
                <a:lnTo>
                  <a:pt x="194943" y="515544"/>
                </a:lnTo>
                <a:lnTo>
                  <a:pt x="233999" y="512493"/>
                </a:lnTo>
                <a:lnTo>
                  <a:pt x="299551" y="488262"/>
                </a:lnTo>
                <a:lnTo>
                  <a:pt x="346752" y="441721"/>
                </a:lnTo>
                <a:lnTo>
                  <a:pt x="351665" y="432342"/>
                </a:lnTo>
                <a:lnTo>
                  <a:pt x="194252" y="432342"/>
                </a:lnTo>
                <a:lnTo>
                  <a:pt x="155986" y="428465"/>
                </a:lnTo>
                <a:lnTo>
                  <a:pt x="125382" y="416788"/>
                </a:lnTo>
                <a:lnTo>
                  <a:pt x="102375" y="397242"/>
                </a:lnTo>
                <a:lnTo>
                  <a:pt x="86904" y="369758"/>
                </a:lnTo>
                <a:lnTo>
                  <a:pt x="81812" y="359026"/>
                </a:lnTo>
                <a:lnTo>
                  <a:pt x="75588" y="353228"/>
                </a:lnTo>
                <a:lnTo>
                  <a:pt x="67364" y="351960"/>
                </a:lnTo>
                <a:close/>
              </a:path>
              <a:path extrusionOk="0" h="515620" w="374015">
                <a:moveTo>
                  <a:pt x="328635" y="0"/>
                </a:moveTo>
                <a:lnTo>
                  <a:pt x="80485" y="0"/>
                </a:lnTo>
                <a:lnTo>
                  <a:pt x="63685" y="1741"/>
                </a:lnTo>
                <a:lnTo>
                  <a:pt x="52146" y="7549"/>
                </a:lnTo>
                <a:lnTo>
                  <a:pt x="45005" y="18296"/>
                </a:lnTo>
                <a:lnTo>
                  <a:pt x="41398" y="34857"/>
                </a:lnTo>
                <a:lnTo>
                  <a:pt x="20027" y="241793"/>
                </a:lnTo>
                <a:lnTo>
                  <a:pt x="20226" y="254639"/>
                </a:lnTo>
                <a:lnTo>
                  <a:pt x="24295" y="263481"/>
                </a:lnTo>
                <a:lnTo>
                  <a:pt x="32629" y="268589"/>
                </a:lnTo>
                <a:lnTo>
                  <a:pt x="45628" y="270232"/>
                </a:lnTo>
                <a:lnTo>
                  <a:pt x="195707" y="270232"/>
                </a:lnTo>
                <a:lnTo>
                  <a:pt x="230110" y="275643"/>
                </a:lnTo>
                <a:lnTo>
                  <a:pt x="256578" y="291120"/>
                </a:lnTo>
                <a:lnTo>
                  <a:pt x="273581" y="315533"/>
                </a:lnTo>
                <a:lnTo>
                  <a:pt x="279589" y="347748"/>
                </a:lnTo>
                <a:lnTo>
                  <a:pt x="273454" y="383464"/>
                </a:lnTo>
                <a:lnTo>
                  <a:pt x="256118" y="410043"/>
                </a:lnTo>
                <a:lnTo>
                  <a:pt x="229182" y="426624"/>
                </a:lnTo>
                <a:lnTo>
                  <a:pt x="194252" y="432342"/>
                </a:lnTo>
                <a:lnTo>
                  <a:pt x="351665" y="432342"/>
                </a:lnTo>
                <a:lnTo>
                  <a:pt x="361631" y="413317"/>
                </a:lnTo>
                <a:lnTo>
                  <a:pt x="370507" y="381991"/>
                </a:lnTo>
                <a:lnTo>
                  <a:pt x="373450" y="347748"/>
                </a:lnTo>
                <a:lnTo>
                  <a:pt x="370661" y="314528"/>
                </a:lnTo>
                <a:lnTo>
                  <a:pt x="348536" y="256923"/>
                </a:lnTo>
                <a:lnTo>
                  <a:pt x="304547" y="212923"/>
                </a:lnTo>
                <a:lnTo>
                  <a:pt x="240284" y="190521"/>
                </a:lnTo>
                <a:lnTo>
                  <a:pt x="200681" y="187722"/>
                </a:lnTo>
                <a:lnTo>
                  <a:pt x="114589" y="187722"/>
                </a:lnTo>
                <a:lnTo>
                  <a:pt x="125290" y="83201"/>
                </a:lnTo>
                <a:lnTo>
                  <a:pt x="328635" y="83201"/>
                </a:lnTo>
                <a:lnTo>
                  <a:pt x="339918" y="81920"/>
                </a:lnTo>
                <a:lnTo>
                  <a:pt x="347407" y="77769"/>
                </a:lnTo>
                <a:lnTo>
                  <a:pt x="351561" y="70285"/>
                </a:lnTo>
                <a:lnTo>
                  <a:pt x="352844" y="59003"/>
                </a:lnTo>
                <a:lnTo>
                  <a:pt x="352844" y="24208"/>
                </a:lnTo>
                <a:lnTo>
                  <a:pt x="351561" y="12925"/>
                </a:lnTo>
                <a:lnTo>
                  <a:pt x="347407" y="5437"/>
                </a:lnTo>
                <a:lnTo>
                  <a:pt x="339918" y="1282"/>
                </a:lnTo>
                <a:lnTo>
                  <a:pt x="328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3" name="Google Shape;683;p31"/>
          <p:cNvSpPr/>
          <p:nvPr/>
        </p:nvSpPr>
        <p:spPr>
          <a:xfrm>
            <a:off x="11982680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91" y="351960"/>
                </a:moveTo>
                <a:lnTo>
                  <a:pt x="17173" y="368365"/>
                </a:lnTo>
                <a:lnTo>
                  <a:pt x="0" y="389240"/>
                </a:lnTo>
                <a:lnTo>
                  <a:pt x="2294" y="399631"/>
                </a:lnTo>
                <a:lnTo>
                  <a:pt x="23357" y="441456"/>
                </a:lnTo>
                <a:lnTo>
                  <a:pt x="53221" y="473924"/>
                </a:lnTo>
                <a:lnTo>
                  <a:pt x="91821" y="497070"/>
                </a:lnTo>
                <a:lnTo>
                  <a:pt x="139095" y="510932"/>
                </a:lnTo>
                <a:lnTo>
                  <a:pt x="194979" y="515544"/>
                </a:lnTo>
                <a:lnTo>
                  <a:pt x="234009" y="512493"/>
                </a:lnTo>
                <a:lnTo>
                  <a:pt x="299579" y="488262"/>
                </a:lnTo>
                <a:lnTo>
                  <a:pt x="346752" y="441721"/>
                </a:lnTo>
                <a:lnTo>
                  <a:pt x="351658" y="432342"/>
                </a:lnTo>
                <a:lnTo>
                  <a:pt x="194225" y="432342"/>
                </a:lnTo>
                <a:lnTo>
                  <a:pt x="155960" y="428465"/>
                </a:lnTo>
                <a:lnTo>
                  <a:pt x="125355" y="416788"/>
                </a:lnTo>
                <a:lnTo>
                  <a:pt x="102349" y="397242"/>
                </a:lnTo>
                <a:lnTo>
                  <a:pt x="86878" y="369758"/>
                </a:lnTo>
                <a:lnTo>
                  <a:pt x="81796" y="359026"/>
                </a:lnTo>
                <a:lnTo>
                  <a:pt x="75593" y="353228"/>
                </a:lnTo>
                <a:lnTo>
                  <a:pt x="67391" y="351960"/>
                </a:lnTo>
                <a:close/>
              </a:path>
              <a:path extrusionOk="0" h="515620" w="374015">
                <a:moveTo>
                  <a:pt x="328671" y="0"/>
                </a:moveTo>
                <a:lnTo>
                  <a:pt x="80459" y="0"/>
                </a:lnTo>
                <a:lnTo>
                  <a:pt x="63659" y="1741"/>
                </a:lnTo>
                <a:lnTo>
                  <a:pt x="52121" y="7549"/>
                </a:lnTo>
                <a:lnTo>
                  <a:pt x="44983" y="18296"/>
                </a:lnTo>
                <a:lnTo>
                  <a:pt x="41382" y="34857"/>
                </a:lnTo>
                <a:lnTo>
                  <a:pt x="20063" y="241793"/>
                </a:lnTo>
                <a:lnTo>
                  <a:pt x="20263" y="254639"/>
                </a:lnTo>
                <a:lnTo>
                  <a:pt x="24331" y="263481"/>
                </a:lnTo>
                <a:lnTo>
                  <a:pt x="32666" y="268589"/>
                </a:lnTo>
                <a:lnTo>
                  <a:pt x="45664" y="270232"/>
                </a:lnTo>
                <a:lnTo>
                  <a:pt x="195681" y="270232"/>
                </a:lnTo>
                <a:lnTo>
                  <a:pt x="230087" y="275643"/>
                </a:lnTo>
                <a:lnTo>
                  <a:pt x="256562" y="291120"/>
                </a:lnTo>
                <a:lnTo>
                  <a:pt x="273573" y="315533"/>
                </a:lnTo>
                <a:lnTo>
                  <a:pt x="279584" y="347748"/>
                </a:lnTo>
                <a:lnTo>
                  <a:pt x="273453" y="383464"/>
                </a:lnTo>
                <a:lnTo>
                  <a:pt x="256121" y="410043"/>
                </a:lnTo>
                <a:lnTo>
                  <a:pt x="229181" y="426624"/>
                </a:lnTo>
                <a:lnTo>
                  <a:pt x="194225" y="432342"/>
                </a:lnTo>
                <a:lnTo>
                  <a:pt x="351658" y="432342"/>
                </a:lnTo>
                <a:lnTo>
                  <a:pt x="361613" y="413317"/>
                </a:lnTo>
                <a:lnTo>
                  <a:pt x="370482" y="381991"/>
                </a:lnTo>
                <a:lnTo>
                  <a:pt x="373424" y="347748"/>
                </a:lnTo>
                <a:lnTo>
                  <a:pt x="370636" y="314528"/>
                </a:lnTo>
                <a:lnTo>
                  <a:pt x="348536" y="256923"/>
                </a:lnTo>
                <a:lnTo>
                  <a:pt x="304547" y="212923"/>
                </a:lnTo>
                <a:lnTo>
                  <a:pt x="240259" y="190521"/>
                </a:lnTo>
                <a:lnTo>
                  <a:pt x="200654" y="187722"/>
                </a:lnTo>
                <a:lnTo>
                  <a:pt x="114625" y="187722"/>
                </a:lnTo>
                <a:lnTo>
                  <a:pt x="125274" y="83201"/>
                </a:lnTo>
                <a:lnTo>
                  <a:pt x="328671" y="83201"/>
                </a:lnTo>
                <a:lnTo>
                  <a:pt x="339945" y="81920"/>
                </a:lnTo>
                <a:lnTo>
                  <a:pt x="347412" y="77769"/>
                </a:lnTo>
                <a:lnTo>
                  <a:pt x="351545" y="70285"/>
                </a:lnTo>
                <a:lnTo>
                  <a:pt x="352817" y="59003"/>
                </a:lnTo>
                <a:lnTo>
                  <a:pt x="352817" y="24208"/>
                </a:lnTo>
                <a:lnTo>
                  <a:pt x="351545" y="12925"/>
                </a:lnTo>
                <a:lnTo>
                  <a:pt x="347412" y="5437"/>
                </a:lnTo>
                <a:lnTo>
                  <a:pt x="339945" y="1282"/>
                </a:lnTo>
                <a:lnTo>
                  <a:pt x="3286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4" name="Google Shape;684;p31"/>
          <p:cNvSpPr/>
          <p:nvPr/>
        </p:nvSpPr>
        <p:spPr>
          <a:xfrm>
            <a:off x="12392700" y="6792934"/>
            <a:ext cx="105237" cy="17421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5" name="Google Shape;685;p31"/>
          <p:cNvSpPr/>
          <p:nvPr/>
        </p:nvSpPr>
        <p:spPr>
          <a:xfrm>
            <a:off x="12541251" y="6374151"/>
            <a:ext cx="415925" cy="506730"/>
          </a:xfrm>
          <a:custGeom>
            <a:rect b="b" l="l" r="r" t="t"/>
            <a:pathLst>
              <a:path extrusionOk="0" h="506729" w="415925">
                <a:moveTo>
                  <a:pt x="342073" y="388899"/>
                </a:moveTo>
                <a:lnTo>
                  <a:pt x="258882" y="388899"/>
                </a:lnTo>
                <a:lnTo>
                  <a:pt x="258882" y="482069"/>
                </a:lnTo>
                <a:lnTo>
                  <a:pt x="260153" y="493346"/>
                </a:lnTo>
                <a:lnTo>
                  <a:pt x="264283" y="500831"/>
                </a:lnTo>
                <a:lnTo>
                  <a:pt x="271750" y="504985"/>
                </a:lnTo>
                <a:lnTo>
                  <a:pt x="283028" y="506267"/>
                </a:lnTo>
                <a:lnTo>
                  <a:pt x="317875" y="506267"/>
                </a:lnTo>
                <a:lnTo>
                  <a:pt x="329156" y="504985"/>
                </a:lnTo>
                <a:lnTo>
                  <a:pt x="336641" y="500831"/>
                </a:lnTo>
                <a:lnTo>
                  <a:pt x="340792" y="493346"/>
                </a:lnTo>
                <a:lnTo>
                  <a:pt x="342073" y="482069"/>
                </a:lnTo>
                <a:lnTo>
                  <a:pt x="342073" y="388899"/>
                </a:lnTo>
                <a:close/>
              </a:path>
              <a:path extrusionOk="0" h="506729" w="415925">
                <a:moveTo>
                  <a:pt x="317875" y="0"/>
                </a:moveTo>
                <a:lnTo>
                  <a:pt x="278787" y="0"/>
                </a:lnTo>
                <a:lnTo>
                  <a:pt x="269022" y="1067"/>
                </a:lnTo>
                <a:lnTo>
                  <a:pt x="8575" y="309990"/>
                </a:lnTo>
                <a:lnTo>
                  <a:pt x="0" y="339162"/>
                </a:lnTo>
                <a:lnTo>
                  <a:pt x="0" y="364763"/>
                </a:lnTo>
                <a:lnTo>
                  <a:pt x="1283" y="376035"/>
                </a:lnTo>
                <a:lnTo>
                  <a:pt x="5440" y="383498"/>
                </a:lnTo>
                <a:lnTo>
                  <a:pt x="12929" y="387628"/>
                </a:lnTo>
                <a:lnTo>
                  <a:pt x="24208" y="388899"/>
                </a:lnTo>
                <a:lnTo>
                  <a:pt x="391118" y="388899"/>
                </a:lnTo>
                <a:lnTo>
                  <a:pt x="403010" y="387628"/>
                </a:lnTo>
                <a:lnTo>
                  <a:pt x="410427" y="383498"/>
                </a:lnTo>
                <a:lnTo>
                  <a:pt x="414239" y="376035"/>
                </a:lnTo>
                <a:lnTo>
                  <a:pt x="415317" y="364763"/>
                </a:lnTo>
                <a:lnTo>
                  <a:pt x="415317" y="334188"/>
                </a:lnTo>
                <a:lnTo>
                  <a:pt x="104572" y="309990"/>
                </a:lnTo>
                <a:lnTo>
                  <a:pt x="258882" y="119441"/>
                </a:lnTo>
                <a:lnTo>
                  <a:pt x="342073" y="119441"/>
                </a:lnTo>
                <a:lnTo>
                  <a:pt x="342073" y="24135"/>
                </a:lnTo>
                <a:lnTo>
                  <a:pt x="340792" y="12253"/>
                </a:lnTo>
                <a:lnTo>
                  <a:pt x="336641" y="4858"/>
                </a:lnTo>
                <a:lnTo>
                  <a:pt x="329156" y="1067"/>
                </a:lnTo>
                <a:lnTo>
                  <a:pt x="317875" y="0"/>
                </a:lnTo>
                <a:close/>
              </a:path>
              <a:path extrusionOk="0" h="506729" w="415925">
                <a:moveTo>
                  <a:pt x="342073" y="119441"/>
                </a:moveTo>
                <a:lnTo>
                  <a:pt x="258882" y="119441"/>
                </a:lnTo>
                <a:lnTo>
                  <a:pt x="258882" y="309990"/>
                </a:lnTo>
                <a:lnTo>
                  <a:pt x="342073" y="309990"/>
                </a:lnTo>
                <a:lnTo>
                  <a:pt x="342073" y="1194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6" name="Google Shape;686;p31"/>
          <p:cNvSpPr/>
          <p:nvPr/>
        </p:nvSpPr>
        <p:spPr>
          <a:xfrm>
            <a:off x="12990201" y="6374151"/>
            <a:ext cx="415290" cy="506730"/>
          </a:xfrm>
          <a:custGeom>
            <a:rect b="b" l="l" r="r" t="t"/>
            <a:pathLst>
              <a:path extrusionOk="0" h="506729" w="415290">
                <a:moveTo>
                  <a:pt x="342010" y="388899"/>
                </a:moveTo>
                <a:lnTo>
                  <a:pt x="258819" y="388899"/>
                </a:lnTo>
                <a:lnTo>
                  <a:pt x="258819" y="482069"/>
                </a:lnTo>
                <a:lnTo>
                  <a:pt x="260100" y="493346"/>
                </a:lnTo>
                <a:lnTo>
                  <a:pt x="264251" y="500831"/>
                </a:lnTo>
                <a:lnTo>
                  <a:pt x="271735" y="504985"/>
                </a:lnTo>
                <a:lnTo>
                  <a:pt x="283017" y="506267"/>
                </a:lnTo>
                <a:lnTo>
                  <a:pt x="317875" y="506267"/>
                </a:lnTo>
                <a:lnTo>
                  <a:pt x="329142" y="504985"/>
                </a:lnTo>
                <a:lnTo>
                  <a:pt x="336606" y="500831"/>
                </a:lnTo>
                <a:lnTo>
                  <a:pt x="340738" y="493346"/>
                </a:lnTo>
                <a:lnTo>
                  <a:pt x="342010" y="482069"/>
                </a:lnTo>
                <a:lnTo>
                  <a:pt x="342010" y="388899"/>
                </a:lnTo>
                <a:close/>
              </a:path>
              <a:path extrusionOk="0" h="506729" w="415290">
                <a:moveTo>
                  <a:pt x="317875" y="0"/>
                </a:moveTo>
                <a:lnTo>
                  <a:pt x="278724" y="0"/>
                </a:lnTo>
                <a:lnTo>
                  <a:pt x="268987" y="1067"/>
                </a:lnTo>
                <a:lnTo>
                  <a:pt x="8512" y="309990"/>
                </a:lnTo>
                <a:lnTo>
                  <a:pt x="0" y="339162"/>
                </a:lnTo>
                <a:lnTo>
                  <a:pt x="0" y="364763"/>
                </a:lnTo>
                <a:lnTo>
                  <a:pt x="1274" y="376035"/>
                </a:lnTo>
                <a:lnTo>
                  <a:pt x="5417" y="383498"/>
                </a:lnTo>
                <a:lnTo>
                  <a:pt x="12903" y="387628"/>
                </a:lnTo>
                <a:lnTo>
                  <a:pt x="24208" y="388899"/>
                </a:lnTo>
                <a:lnTo>
                  <a:pt x="391118" y="388899"/>
                </a:lnTo>
                <a:lnTo>
                  <a:pt x="402973" y="387628"/>
                </a:lnTo>
                <a:lnTo>
                  <a:pt x="410372" y="383498"/>
                </a:lnTo>
                <a:lnTo>
                  <a:pt x="414177" y="376035"/>
                </a:lnTo>
                <a:lnTo>
                  <a:pt x="415254" y="364763"/>
                </a:lnTo>
                <a:lnTo>
                  <a:pt x="415254" y="334188"/>
                </a:lnTo>
                <a:lnTo>
                  <a:pt x="104509" y="309990"/>
                </a:lnTo>
                <a:lnTo>
                  <a:pt x="258819" y="119441"/>
                </a:lnTo>
                <a:lnTo>
                  <a:pt x="342010" y="119441"/>
                </a:lnTo>
                <a:lnTo>
                  <a:pt x="342010" y="24135"/>
                </a:lnTo>
                <a:lnTo>
                  <a:pt x="340738" y="12253"/>
                </a:lnTo>
                <a:lnTo>
                  <a:pt x="336606" y="4858"/>
                </a:lnTo>
                <a:lnTo>
                  <a:pt x="329142" y="1067"/>
                </a:lnTo>
                <a:lnTo>
                  <a:pt x="317875" y="0"/>
                </a:lnTo>
                <a:close/>
              </a:path>
              <a:path extrusionOk="0" h="506729" w="415290">
                <a:moveTo>
                  <a:pt x="342010" y="119441"/>
                </a:moveTo>
                <a:lnTo>
                  <a:pt x="258819" y="119441"/>
                </a:lnTo>
                <a:lnTo>
                  <a:pt x="258819" y="309990"/>
                </a:lnTo>
                <a:lnTo>
                  <a:pt x="342010" y="309990"/>
                </a:lnTo>
                <a:lnTo>
                  <a:pt x="342010" y="1194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7" name="Google Shape;687;p31"/>
          <p:cNvSpPr/>
          <p:nvPr/>
        </p:nvSpPr>
        <p:spPr>
          <a:xfrm>
            <a:off x="15694409" y="6331880"/>
            <a:ext cx="1031240" cy="1463040"/>
          </a:xfrm>
          <a:custGeom>
            <a:rect b="b" l="l" r="r" t="t"/>
            <a:pathLst>
              <a:path extrusionOk="0" h="1463040" w="1031240">
                <a:moveTo>
                  <a:pt x="490647" y="1133965"/>
                </a:moveTo>
                <a:lnTo>
                  <a:pt x="451486" y="1133965"/>
                </a:lnTo>
                <a:lnTo>
                  <a:pt x="393147" y="1138523"/>
                </a:lnTo>
                <a:lnTo>
                  <a:pt x="350881" y="1153514"/>
                </a:lnTo>
                <a:lnTo>
                  <a:pt x="322903" y="1180911"/>
                </a:lnTo>
                <a:lnTo>
                  <a:pt x="307426" y="1222688"/>
                </a:lnTo>
                <a:lnTo>
                  <a:pt x="302664" y="1280819"/>
                </a:lnTo>
                <a:lnTo>
                  <a:pt x="302664" y="1316075"/>
                </a:lnTo>
                <a:lnTo>
                  <a:pt x="307426" y="1374215"/>
                </a:lnTo>
                <a:lnTo>
                  <a:pt x="322903" y="1416005"/>
                </a:lnTo>
                <a:lnTo>
                  <a:pt x="350881" y="1443416"/>
                </a:lnTo>
                <a:lnTo>
                  <a:pt x="393147" y="1458418"/>
                </a:lnTo>
                <a:lnTo>
                  <a:pt x="451486" y="1462981"/>
                </a:lnTo>
                <a:lnTo>
                  <a:pt x="490647" y="1462981"/>
                </a:lnTo>
                <a:lnTo>
                  <a:pt x="549008" y="1458418"/>
                </a:lnTo>
                <a:lnTo>
                  <a:pt x="591289" y="1443416"/>
                </a:lnTo>
                <a:lnTo>
                  <a:pt x="619277" y="1416005"/>
                </a:lnTo>
                <a:lnTo>
                  <a:pt x="634759" y="1374215"/>
                </a:lnTo>
                <a:lnTo>
                  <a:pt x="639522" y="1316075"/>
                </a:lnTo>
                <a:lnTo>
                  <a:pt x="639522" y="1280819"/>
                </a:lnTo>
                <a:lnTo>
                  <a:pt x="634759" y="1222688"/>
                </a:lnTo>
                <a:lnTo>
                  <a:pt x="619277" y="1180911"/>
                </a:lnTo>
                <a:lnTo>
                  <a:pt x="591289" y="1153514"/>
                </a:lnTo>
                <a:lnTo>
                  <a:pt x="549008" y="1138523"/>
                </a:lnTo>
                <a:lnTo>
                  <a:pt x="490647" y="1133965"/>
                </a:lnTo>
                <a:close/>
              </a:path>
              <a:path extrusionOk="0" h="1463040" w="1031240">
                <a:moveTo>
                  <a:pt x="1006867" y="266326"/>
                </a:moveTo>
                <a:lnTo>
                  <a:pt x="529808" y="266326"/>
                </a:lnTo>
                <a:lnTo>
                  <a:pt x="586577" y="271106"/>
                </a:lnTo>
                <a:lnTo>
                  <a:pt x="633393" y="284974"/>
                </a:lnTo>
                <a:lnTo>
                  <a:pt x="670093" y="307221"/>
                </a:lnTo>
                <a:lnTo>
                  <a:pt x="696512" y="337139"/>
                </a:lnTo>
                <a:lnTo>
                  <a:pt x="712484" y="374021"/>
                </a:lnTo>
                <a:lnTo>
                  <a:pt x="717845" y="417160"/>
                </a:lnTo>
                <a:lnTo>
                  <a:pt x="711570" y="465744"/>
                </a:lnTo>
                <a:lnTo>
                  <a:pt x="699971" y="504784"/>
                </a:lnTo>
                <a:lnTo>
                  <a:pt x="651281" y="565982"/>
                </a:lnTo>
                <a:lnTo>
                  <a:pt x="618196" y="591858"/>
                </a:lnTo>
                <a:lnTo>
                  <a:pt x="558483" y="629140"/>
                </a:lnTo>
                <a:lnTo>
                  <a:pt x="508301" y="658042"/>
                </a:lnTo>
                <a:lnTo>
                  <a:pt x="469326" y="684515"/>
                </a:lnTo>
                <a:lnTo>
                  <a:pt x="434800" y="713078"/>
                </a:lnTo>
                <a:lnTo>
                  <a:pt x="404954" y="744535"/>
                </a:lnTo>
                <a:lnTo>
                  <a:pt x="380019" y="779688"/>
                </a:lnTo>
                <a:lnTo>
                  <a:pt x="360223" y="819341"/>
                </a:lnTo>
                <a:lnTo>
                  <a:pt x="345798" y="864297"/>
                </a:lnTo>
                <a:lnTo>
                  <a:pt x="336974" y="915359"/>
                </a:lnTo>
                <a:lnTo>
                  <a:pt x="333982" y="973331"/>
                </a:lnTo>
                <a:lnTo>
                  <a:pt x="338209" y="1009240"/>
                </a:lnTo>
                <a:lnTo>
                  <a:pt x="351618" y="1032845"/>
                </a:lnTo>
                <a:lnTo>
                  <a:pt x="375302" y="1045797"/>
                </a:lnTo>
                <a:lnTo>
                  <a:pt x="410357" y="1049748"/>
                </a:lnTo>
                <a:lnTo>
                  <a:pt x="525934" y="1049748"/>
                </a:lnTo>
                <a:lnTo>
                  <a:pt x="561819" y="1045797"/>
                </a:lnTo>
                <a:lnTo>
                  <a:pt x="585411" y="1032845"/>
                </a:lnTo>
                <a:lnTo>
                  <a:pt x="598359" y="1009240"/>
                </a:lnTo>
                <a:lnTo>
                  <a:pt x="602309" y="973331"/>
                </a:lnTo>
                <a:lnTo>
                  <a:pt x="608183" y="939969"/>
                </a:lnTo>
                <a:lnTo>
                  <a:pt x="655172" y="876929"/>
                </a:lnTo>
                <a:lnTo>
                  <a:pt x="696285" y="847984"/>
                </a:lnTo>
                <a:lnTo>
                  <a:pt x="762901" y="808813"/>
                </a:lnTo>
                <a:lnTo>
                  <a:pt x="805946" y="784707"/>
                </a:lnTo>
                <a:lnTo>
                  <a:pt x="840003" y="764269"/>
                </a:lnTo>
                <a:lnTo>
                  <a:pt x="872223" y="741633"/>
                </a:lnTo>
                <a:lnTo>
                  <a:pt x="909755" y="710931"/>
                </a:lnTo>
                <a:lnTo>
                  <a:pt x="940137" y="680940"/>
                </a:lnTo>
                <a:lnTo>
                  <a:pt x="965889" y="647596"/>
                </a:lnTo>
                <a:lnTo>
                  <a:pt x="987182" y="610179"/>
                </a:lnTo>
                <a:lnTo>
                  <a:pt x="1004186" y="567970"/>
                </a:lnTo>
                <a:lnTo>
                  <a:pt x="1017074" y="520248"/>
                </a:lnTo>
                <a:lnTo>
                  <a:pt x="1026017" y="466295"/>
                </a:lnTo>
                <a:lnTo>
                  <a:pt x="1031186" y="405390"/>
                </a:lnTo>
                <a:lnTo>
                  <a:pt x="1028436" y="356235"/>
                </a:lnTo>
                <a:lnTo>
                  <a:pt x="1020208" y="309511"/>
                </a:lnTo>
                <a:lnTo>
                  <a:pt x="1006867" y="266326"/>
                </a:lnTo>
                <a:close/>
              </a:path>
              <a:path extrusionOk="0" h="1463040" w="1031240">
                <a:moveTo>
                  <a:pt x="533735" y="0"/>
                </a:moveTo>
                <a:lnTo>
                  <a:pt x="478462" y="1678"/>
                </a:lnTo>
                <a:lnTo>
                  <a:pt x="425943" y="6714"/>
                </a:lnTo>
                <a:lnTo>
                  <a:pt x="376172" y="15106"/>
                </a:lnTo>
                <a:lnTo>
                  <a:pt x="329146" y="26856"/>
                </a:lnTo>
                <a:lnTo>
                  <a:pt x="284859" y="41963"/>
                </a:lnTo>
                <a:lnTo>
                  <a:pt x="243309" y="60428"/>
                </a:lnTo>
                <a:lnTo>
                  <a:pt x="204490" y="82250"/>
                </a:lnTo>
                <a:lnTo>
                  <a:pt x="168398" y="107429"/>
                </a:lnTo>
                <a:lnTo>
                  <a:pt x="135030" y="135966"/>
                </a:lnTo>
                <a:lnTo>
                  <a:pt x="104380" y="167860"/>
                </a:lnTo>
                <a:lnTo>
                  <a:pt x="76444" y="203112"/>
                </a:lnTo>
                <a:lnTo>
                  <a:pt x="51219" y="241722"/>
                </a:lnTo>
                <a:lnTo>
                  <a:pt x="28700" y="283690"/>
                </a:lnTo>
                <a:lnTo>
                  <a:pt x="8882" y="329016"/>
                </a:lnTo>
                <a:lnTo>
                  <a:pt x="0" y="362833"/>
                </a:lnTo>
                <a:lnTo>
                  <a:pt x="5446" y="390951"/>
                </a:lnTo>
                <a:lnTo>
                  <a:pt x="24854" y="413556"/>
                </a:lnTo>
                <a:lnTo>
                  <a:pt x="57854" y="430835"/>
                </a:lnTo>
                <a:lnTo>
                  <a:pt x="191044" y="479796"/>
                </a:lnTo>
                <a:lnTo>
                  <a:pt x="226491" y="487828"/>
                </a:lnTo>
                <a:lnTo>
                  <a:pt x="252958" y="483730"/>
                </a:lnTo>
                <a:lnTo>
                  <a:pt x="273920" y="464932"/>
                </a:lnTo>
                <a:lnTo>
                  <a:pt x="292852" y="428866"/>
                </a:lnTo>
                <a:lnTo>
                  <a:pt x="318705" y="378073"/>
                </a:lnTo>
                <a:lnTo>
                  <a:pt x="348198" y="337122"/>
                </a:lnTo>
                <a:lnTo>
                  <a:pt x="382694" y="305743"/>
                </a:lnTo>
                <a:lnTo>
                  <a:pt x="423553" y="283664"/>
                </a:lnTo>
                <a:lnTo>
                  <a:pt x="472137" y="270616"/>
                </a:lnTo>
                <a:lnTo>
                  <a:pt x="529808" y="266326"/>
                </a:lnTo>
                <a:lnTo>
                  <a:pt x="1006867" y="266326"/>
                </a:lnTo>
                <a:lnTo>
                  <a:pt x="1006535" y="265253"/>
                </a:lnTo>
                <a:lnTo>
                  <a:pt x="987450" y="223496"/>
                </a:lnTo>
                <a:lnTo>
                  <a:pt x="962985" y="184275"/>
                </a:lnTo>
                <a:lnTo>
                  <a:pt x="933174" y="147623"/>
                </a:lnTo>
                <a:lnTo>
                  <a:pt x="898049" y="113577"/>
                </a:lnTo>
                <a:lnTo>
                  <a:pt x="863435" y="86769"/>
                </a:lnTo>
                <a:lnTo>
                  <a:pt x="825702" y="63610"/>
                </a:lnTo>
                <a:lnTo>
                  <a:pt x="784848" y="44077"/>
                </a:lnTo>
                <a:lnTo>
                  <a:pt x="740873" y="28148"/>
                </a:lnTo>
                <a:lnTo>
                  <a:pt x="693775" y="15798"/>
                </a:lnTo>
                <a:lnTo>
                  <a:pt x="643553" y="7006"/>
                </a:lnTo>
                <a:lnTo>
                  <a:pt x="590207" y="1747"/>
                </a:lnTo>
                <a:lnTo>
                  <a:pt x="5337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8" name="Google Shape;688;p31"/>
          <p:cNvSpPr/>
          <p:nvPr/>
        </p:nvSpPr>
        <p:spPr>
          <a:xfrm>
            <a:off x="16887352" y="6331880"/>
            <a:ext cx="1031240" cy="1463040"/>
          </a:xfrm>
          <a:custGeom>
            <a:rect b="b" l="l" r="r" t="t"/>
            <a:pathLst>
              <a:path extrusionOk="0" h="1463040" w="1031240">
                <a:moveTo>
                  <a:pt x="490652" y="1133965"/>
                </a:moveTo>
                <a:lnTo>
                  <a:pt x="451480" y="1133965"/>
                </a:lnTo>
                <a:lnTo>
                  <a:pt x="393145" y="1138523"/>
                </a:lnTo>
                <a:lnTo>
                  <a:pt x="350879" y="1153514"/>
                </a:lnTo>
                <a:lnTo>
                  <a:pt x="322900" y="1180911"/>
                </a:lnTo>
                <a:lnTo>
                  <a:pt x="307421" y="1222688"/>
                </a:lnTo>
                <a:lnTo>
                  <a:pt x="302657" y="1280819"/>
                </a:lnTo>
                <a:lnTo>
                  <a:pt x="302657" y="1316075"/>
                </a:lnTo>
                <a:lnTo>
                  <a:pt x="307421" y="1374215"/>
                </a:lnTo>
                <a:lnTo>
                  <a:pt x="322900" y="1416005"/>
                </a:lnTo>
                <a:lnTo>
                  <a:pt x="350879" y="1443416"/>
                </a:lnTo>
                <a:lnTo>
                  <a:pt x="393145" y="1458418"/>
                </a:lnTo>
                <a:lnTo>
                  <a:pt x="451480" y="1462981"/>
                </a:lnTo>
                <a:lnTo>
                  <a:pt x="490652" y="1462981"/>
                </a:lnTo>
                <a:lnTo>
                  <a:pt x="549013" y="1458418"/>
                </a:lnTo>
                <a:lnTo>
                  <a:pt x="591294" y="1443416"/>
                </a:lnTo>
                <a:lnTo>
                  <a:pt x="619281" y="1416005"/>
                </a:lnTo>
                <a:lnTo>
                  <a:pt x="634763" y="1374215"/>
                </a:lnTo>
                <a:lnTo>
                  <a:pt x="639527" y="1316075"/>
                </a:lnTo>
                <a:lnTo>
                  <a:pt x="639527" y="1280819"/>
                </a:lnTo>
                <a:lnTo>
                  <a:pt x="634763" y="1222688"/>
                </a:lnTo>
                <a:lnTo>
                  <a:pt x="619281" y="1180911"/>
                </a:lnTo>
                <a:lnTo>
                  <a:pt x="591294" y="1153514"/>
                </a:lnTo>
                <a:lnTo>
                  <a:pt x="549013" y="1138523"/>
                </a:lnTo>
                <a:lnTo>
                  <a:pt x="490652" y="1133965"/>
                </a:lnTo>
                <a:close/>
              </a:path>
              <a:path extrusionOk="0" h="1463040" w="1031240">
                <a:moveTo>
                  <a:pt x="1006854" y="266326"/>
                </a:moveTo>
                <a:lnTo>
                  <a:pt x="529813" y="266326"/>
                </a:lnTo>
                <a:lnTo>
                  <a:pt x="586581" y="271106"/>
                </a:lnTo>
                <a:lnTo>
                  <a:pt x="633398" y="284974"/>
                </a:lnTo>
                <a:lnTo>
                  <a:pt x="670098" y="307221"/>
                </a:lnTo>
                <a:lnTo>
                  <a:pt x="696516" y="337139"/>
                </a:lnTo>
                <a:lnTo>
                  <a:pt x="712488" y="374021"/>
                </a:lnTo>
                <a:lnTo>
                  <a:pt x="717849" y="417160"/>
                </a:lnTo>
                <a:lnTo>
                  <a:pt x="711574" y="465744"/>
                </a:lnTo>
                <a:lnTo>
                  <a:pt x="699975" y="504784"/>
                </a:lnTo>
                <a:lnTo>
                  <a:pt x="651286" y="565982"/>
                </a:lnTo>
                <a:lnTo>
                  <a:pt x="618217" y="591858"/>
                </a:lnTo>
                <a:lnTo>
                  <a:pt x="558491" y="629140"/>
                </a:lnTo>
                <a:lnTo>
                  <a:pt x="508295" y="658042"/>
                </a:lnTo>
                <a:lnTo>
                  <a:pt x="469324" y="684515"/>
                </a:lnTo>
                <a:lnTo>
                  <a:pt x="434800" y="713078"/>
                </a:lnTo>
                <a:lnTo>
                  <a:pt x="404956" y="744535"/>
                </a:lnTo>
                <a:lnTo>
                  <a:pt x="380022" y="779688"/>
                </a:lnTo>
                <a:lnTo>
                  <a:pt x="360227" y="819341"/>
                </a:lnTo>
                <a:lnTo>
                  <a:pt x="345802" y="864297"/>
                </a:lnTo>
                <a:lnTo>
                  <a:pt x="336979" y="915359"/>
                </a:lnTo>
                <a:lnTo>
                  <a:pt x="333986" y="973331"/>
                </a:lnTo>
                <a:lnTo>
                  <a:pt x="338213" y="1009240"/>
                </a:lnTo>
                <a:lnTo>
                  <a:pt x="351621" y="1032845"/>
                </a:lnTo>
                <a:lnTo>
                  <a:pt x="375302" y="1045797"/>
                </a:lnTo>
                <a:lnTo>
                  <a:pt x="410351" y="1049748"/>
                </a:lnTo>
                <a:lnTo>
                  <a:pt x="525939" y="1049748"/>
                </a:lnTo>
                <a:lnTo>
                  <a:pt x="561823" y="1045797"/>
                </a:lnTo>
                <a:lnTo>
                  <a:pt x="585416" y="1032845"/>
                </a:lnTo>
                <a:lnTo>
                  <a:pt x="598363" y="1009240"/>
                </a:lnTo>
                <a:lnTo>
                  <a:pt x="602313" y="973331"/>
                </a:lnTo>
                <a:lnTo>
                  <a:pt x="608186" y="939969"/>
                </a:lnTo>
                <a:lnTo>
                  <a:pt x="655172" y="876929"/>
                </a:lnTo>
                <a:lnTo>
                  <a:pt x="696289" y="847984"/>
                </a:lnTo>
                <a:lnTo>
                  <a:pt x="762905" y="808813"/>
                </a:lnTo>
                <a:lnTo>
                  <a:pt x="805950" y="784707"/>
                </a:lnTo>
                <a:lnTo>
                  <a:pt x="840008" y="764269"/>
                </a:lnTo>
                <a:lnTo>
                  <a:pt x="872227" y="741633"/>
                </a:lnTo>
                <a:lnTo>
                  <a:pt x="909759" y="710931"/>
                </a:lnTo>
                <a:lnTo>
                  <a:pt x="940125" y="680940"/>
                </a:lnTo>
                <a:lnTo>
                  <a:pt x="965869" y="647596"/>
                </a:lnTo>
                <a:lnTo>
                  <a:pt x="987161" y="610179"/>
                </a:lnTo>
                <a:lnTo>
                  <a:pt x="1004170" y="567970"/>
                </a:lnTo>
                <a:lnTo>
                  <a:pt x="1017065" y="520248"/>
                </a:lnTo>
                <a:lnTo>
                  <a:pt x="1026016" y="466295"/>
                </a:lnTo>
                <a:lnTo>
                  <a:pt x="1031190" y="405390"/>
                </a:lnTo>
                <a:lnTo>
                  <a:pt x="1028438" y="356235"/>
                </a:lnTo>
                <a:lnTo>
                  <a:pt x="1020203" y="309511"/>
                </a:lnTo>
                <a:lnTo>
                  <a:pt x="1006854" y="266326"/>
                </a:lnTo>
                <a:close/>
              </a:path>
              <a:path extrusionOk="0" h="1463040" w="1031240">
                <a:moveTo>
                  <a:pt x="533739" y="0"/>
                </a:moveTo>
                <a:lnTo>
                  <a:pt x="478467" y="1678"/>
                </a:lnTo>
                <a:lnTo>
                  <a:pt x="425947" y="6714"/>
                </a:lnTo>
                <a:lnTo>
                  <a:pt x="376175" y="15106"/>
                </a:lnTo>
                <a:lnTo>
                  <a:pt x="329148" y="26856"/>
                </a:lnTo>
                <a:lnTo>
                  <a:pt x="284861" y="41963"/>
                </a:lnTo>
                <a:lnTo>
                  <a:pt x="243310" y="60428"/>
                </a:lnTo>
                <a:lnTo>
                  <a:pt x="204490" y="82250"/>
                </a:lnTo>
                <a:lnTo>
                  <a:pt x="168398" y="107429"/>
                </a:lnTo>
                <a:lnTo>
                  <a:pt x="135029" y="135966"/>
                </a:lnTo>
                <a:lnTo>
                  <a:pt x="104380" y="167860"/>
                </a:lnTo>
                <a:lnTo>
                  <a:pt x="76445" y="203112"/>
                </a:lnTo>
                <a:lnTo>
                  <a:pt x="51220" y="241722"/>
                </a:lnTo>
                <a:lnTo>
                  <a:pt x="28702" y="283690"/>
                </a:lnTo>
                <a:lnTo>
                  <a:pt x="8886" y="329016"/>
                </a:lnTo>
                <a:lnTo>
                  <a:pt x="0" y="362833"/>
                </a:lnTo>
                <a:lnTo>
                  <a:pt x="5447" y="390951"/>
                </a:lnTo>
                <a:lnTo>
                  <a:pt x="24857" y="413556"/>
                </a:lnTo>
                <a:lnTo>
                  <a:pt x="57859" y="430835"/>
                </a:lnTo>
                <a:lnTo>
                  <a:pt x="191048" y="479796"/>
                </a:lnTo>
                <a:lnTo>
                  <a:pt x="226494" y="487828"/>
                </a:lnTo>
                <a:lnTo>
                  <a:pt x="252959" y="483730"/>
                </a:lnTo>
                <a:lnTo>
                  <a:pt x="273920" y="464932"/>
                </a:lnTo>
                <a:lnTo>
                  <a:pt x="292857" y="428866"/>
                </a:lnTo>
                <a:lnTo>
                  <a:pt x="318709" y="378073"/>
                </a:lnTo>
                <a:lnTo>
                  <a:pt x="348203" y="337122"/>
                </a:lnTo>
                <a:lnTo>
                  <a:pt x="382698" y="305743"/>
                </a:lnTo>
                <a:lnTo>
                  <a:pt x="423557" y="283664"/>
                </a:lnTo>
                <a:lnTo>
                  <a:pt x="472142" y="270616"/>
                </a:lnTo>
                <a:lnTo>
                  <a:pt x="529813" y="266326"/>
                </a:lnTo>
                <a:lnTo>
                  <a:pt x="1006854" y="266326"/>
                </a:lnTo>
                <a:lnTo>
                  <a:pt x="1006522" y="265253"/>
                </a:lnTo>
                <a:lnTo>
                  <a:pt x="987431" y="223496"/>
                </a:lnTo>
                <a:lnTo>
                  <a:pt x="962963" y="184275"/>
                </a:lnTo>
                <a:lnTo>
                  <a:pt x="933155" y="147623"/>
                </a:lnTo>
                <a:lnTo>
                  <a:pt x="898043" y="113577"/>
                </a:lnTo>
                <a:lnTo>
                  <a:pt x="863432" y="86769"/>
                </a:lnTo>
                <a:lnTo>
                  <a:pt x="825702" y="63610"/>
                </a:lnTo>
                <a:lnTo>
                  <a:pt x="784850" y="44077"/>
                </a:lnTo>
                <a:lnTo>
                  <a:pt x="740876" y="28148"/>
                </a:lnTo>
                <a:lnTo>
                  <a:pt x="693779" y="15798"/>
                </a:lnTo>
                <a:lnTo>
                  <a:pt x="643557" y="7006"/>
                </a:lnTo>
                <a:lnTo>
                  <a:pt x="590211" y="1747"/>
                </a:lnTo>
                <a:lnTo>
                  <a:pt x="533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9" name="Google Shape;689;p31"/>
          <p:cNvSpPr/>
          <p:nvPr/>
        </p:nvSpPr>
        <p:spPr>
          <a:xfrm>
            <a:off x="18080306" y="6331880"/>
            <a:ext cx="1031240" cy="1463040"/>
          </a:xfrm>
          <a:custGeom>
            <a:rect b="b" l="l" r="r" t="t"/>
            <a:pathLst>
              <a:path extrusionOk="0" h="1463040" w="1031240">
                <a:moveTo>
                  <a:pt x="490646" y="1133965"/>
                </a:moveTo>
                <a:lnTo>
                  <a:pt x="451485" y="1133965"/>
                </a:lnTo>
                <a:lnTo>
                  <a:pt x="393149" y="1138523"/>
                </a:lnTo>
                <a:lnTo>
                  <a:pt x="350884" y="1153514"/>
                </a:lnTo>
                <a:lnTo>
                  <a:pt x="322904" y="1180911"/>
                </a:lnTo>
                <a:lnTo>
                  <a:pt x="307425" y="1222688"/>
                </a:lnTo>
                <a:lnTo>
                  <a:pt x="302662" y="1280819"/>
                </a:lnTo>
                <a:lnTo>
                  <a:pt x="302662" y="1316075"/>
                </a:lnTo>
                <a:lnTo>
                  <a:pt x="307425" y="1374215"/>
                </a:lnTo>
                <a:lnTo>
                  <a:pt x="322904" y="1416005"/>
                </a:lnTo>
                <a:lnTo>
                  <a:pt x="350884" y="1443416"/>
                </a:lnTo>
                <a:lnTo>
                  <a:pt x="393149" y="1458418"/>
                </a:lnTo>
                <a:lnTo>
                  <a:pt x="451485" y="1462981"/>
                </a:lnTo>
                <a:lnTo>
                  <a:pt x="490646" y="1462981"/>
                </a:lnTo>
                <a:lnTo>
                  <a:pt x="549011" y="1458418"/>
                </a:lnTo>
                <a:lnTo>
                  <a:pt x="591292" y="1443416"/>
                </a:lnTo>
                <a:lnTo>
                  <a:pt x="619278" y="1416005"/>
                </a:lnTo>
                <a:lnTo>
                  <a:pt x="634758" y="1374215"/>
                </a:lnTo>
                <a:lnTo>
                  <a:pt x="639521" y="1316075"/>
                </a:lnTo>
                <a:lnTo>
                  <a:pt x="639521" y="1280819"/>
                </a:lnTo>
                <a:lnTo>
                  <a:pt x="634758" y="1222688"/>
                </a:lnTo>
                <a:lnTo>
                  <a:pt x="619278" y="1180911"/>
                </a:lnTo>
                <a:lnTo>
                  <a:pt x="591292" y="1153514"/>
                </a:lnTo>
                <a:lnTo>
                  <a:pt x="549011" y="1138523"/>
                </a:lnTo>
                <a:lnTo>
                  <a:pt x="490646" y="1133965"/>
                </a:lnTo>
                <a:close/>
              </a:path>
              <a:path extrusionOk="0" h="1463040" w="1031240">
                <a:moveTo>
                  <a:pt x="1006865" y="266326"/>
                </a:moveTo>
                <a:lnTo>
                  <a:pt x="529817" y="266326"/>
                </a:lnTo>
                <a:lnTo>
                  <a:pt x="586586" y="271106"/>
                </a:lnTo>
                <a:lnTo>
                  <a:pt x="633402" y="284974"/>
                </a:lnTo>
                <a:lnTo>
                  <a:pt x="670102" y="307221"/>
                </a:lnTo>
                <a:lnTo>
                  <a:pt x="696521" y="337139"/>
                </a:lnTo>
                <a:lnTo>
                  <a:pt x="712493" y="374021"/>
                </a:lnTo>
                <a:lnTo>
                  <a:pt x="717854" y="417160"/>
                </a:lnTo>
                <a:lnTo>
                  <a:pt x="711577" y="465744"/>
                </a:lnTo>
                <a:lnTo>
                  <a:pt x="699976" y="504784"/>
                </a:lnTo>
                <a:lnTo>
                  <a:pt x="651290" y="565982"/>
                </a:lnTo>
                <a:lnTo>
                  <a:pt x="618199" y="591858"/>
                </a:lnTo>
                <a:lnTo>
                  <a:pt x="558485" y="629140"/>
                </a:lnTo>
                <a:lnTo>
                  <a:pt x="508300" y="658042"/>
                </a:lnTo>
                <a:lnTo>
                  <a:pt x="469325" y="684515"/>
                </a:lnTo>
                <a:lnTo>
                  <a:pt x="434799" y="713078"/>
                </a:lnTo>
                <a:lnTo>
                  <a:pt x="404953" y="744535"/>
                </a:lnTo>
                <a:lnTo>
                  <a:pt x="380017" y="779688"/>
                </a:lnTo>
                <a:lnTo>
                  <a:pt x="360222" y="819341"/>
                </a:lnTo>
                <a:lnTo>
                  <a:pt x="345797" y="864297"/>
                </a:lnTo>
                <a:lnTo>
                  <a:pt x="336973" y="915359"/>
                </a:lnTo>
                <a:lnTo>
                  <a:pt x="333980" y="973331"/>
                </a:lnTo>
                <a:lnTo>
                  <a:pt x="338209" y="1009240"/>
                </a:lnTo>
                <a:lnTo>
                  <a:pt x="351620" y="1032845"/>
                </a:lnTo>
                <a:lnTo>
                  <a:pt x="375305" y="1045797"/>
                </a:lnTo>
                <a:lnTo>
                  <a:pt x="410355" y="1049748"/>
                </a:lnTo>
                <a:lnTo>
                  <a:pt x="525943" y="1049748"/>
                </a:lnTo>
                <a:lnTo>
                  <a:pt x="561824" y="1045797"/>
                </a:lnTo>
                <a:lnTo>
                  <a:pt x="585417" y="1032845"/>
                </a:lnTo>
                <a:lnTo>
                  <a:pt x="598367" y="1009240"/>
                </a:lnTo>
                <a:lnTo>
                  <a:pt x="602318" y="973331"/>
                </a:lnTo>
                <a:lnTo>
                  <a:pt x="608190" y="939969"/>
                </a:lnTo>
                <a:lnTo>
                  <a:pt x="655177" y="876929"/>
                </a:lnTo>
                <a:lnTo>
                  <a:pt x="696294" y="847984"/>
                </a:lnTo>
                <a:lnTo>
                  <a:pt x="762899" y="808813"/>
                </a:lnTo>
                <a:lnTo>
                  <a:pt x="805951" y="784707"/>
                </a:lnTo>
                <a:lnTo>
                  <a:pt x="840011" y="764269"/>
                </a:lnTo>
                <a:lnTo>
                  <a:pt x="872232" y="741633"/>
                </a:lnTo>
                <a:lnTo>
                  <a:pt x="909764" y="710931"/>
                </a:lnTo>
                <a:lnTo>
                  <a:pt x="940142" y="680940"/>
                </a:lnTo>
                <a:lnTo>
                  <a:pt x="965891" y="647596"/>
                </a:lnTo>
                <a:lnTo>
                  <a:pt x="987182" y="610179"/>
                </a:lnTo>
                <a:lnTo>
                  <a:pt x="1004186" y="567970"/>
                </a:lnTo>
                <a:lnTo>
                  <a:pt x="1017073" y="520248"/>
                </a:lnTo>
                <a:lnTo>
                  <a:pt x="1026016" y="466295"/>
                </a:lnTo>
                <a:lnTo>
                  <a:pt x="1031184" y="405390"/>
                </a:lnTo>
                <a:lnTo>
                  <a:pt x="1028435" y="356235"/>
                </a:lnTo>
                <a:lnTo>
                  <a:pt x="1020207" y="309511"/>
                </a:lnTo>
                <a:lnTo>
                  <a:pt x="1006865" y="266326"/>
                </a:lnTo>
                <a:close/>
              </a:path>
              <a:path extrusionOk="0" h="1463040" w="1031240">
                <a:moveTo>
                  <a:pt x="533734" y="0"/>
                </a:moveTo>
                <a:lnTo>
                  <a:pt x="478463" y="1678"/>
                </a:lnTo>
                <a:lnTo>
                  <a:pt x="425945" y="6714"/>
                </a:lnTo>
                <a:lnTo>
                  <a:pt x="376175" y="15106"/>
                </a:lnTo>
                <a:lnTo>
                  <a:pt x="329149" y="26856"/>
                </a:lnTo>
                <a:lnTo>
                  <a:pt x="284862" y="41963"/>
                </a:lnTo>
                <a:lnTo>
                  <a:pt x="243312" y="60428"/>
                </a:lnTo>
                <a:lnTo>
                  <a:pt x="204492" y="82250"/>
                </a:lnTo>
                <a:lnTo>
                  <a:pt x="168400" y="107429"/>
                </a:lnTo>
                <a:lnTo>
                  <a:pt x="135031" y="135966"/>
                </a:lnTo>
                <a:lnTo>
                  <a:pt x="104380" y="167860"/>
                </a:lnTo>
                <a:lnTo>
                  <a:pt x="76444" y="203112"/>
                </a:lnTo>
                <a:lnTo>
                  <a:pt x="51218" y="241722"/>
                </a:lnTo>
                <a:lnTo>
                  <a:pt x="28698" y="283690"/>
                </a:lnTo>
                <a:lnTo>
                  <a:pt x="8880" y="329016"/>
                </a:lnTo>
                <a:lnTo>
                  <a:pt x="0" y="362833"/>
                </a:lnTo>
                <a:lnTo>
                  <a:pt x="5449" y="390951"/>
                </a:lnTo>
                <a:lnTo>
                  <a:pt x="24857" y="413556"/>
                </a:lnTo>
                <a:lnTo>
                  <a:pt x="57853" y="430835"/>
                </a:lnTo>
                <a:lnTo>
                  <a:pt x="191042" y="479796"/>
                </a:lnTo>
                <a:lnTo>
                  <a:pt x="226494" y="487828"/>
                </a:lnTo>
                <a:lnTo>
                  <a:pt x="252961" y="483730"/>
                </a:lnTo>
                <a:lnTo>
                  <a:pt x="273920" y="464932"/>
                </a:lnTo>
                <a:lnTo>
                  <a:pt x="292851" y="428866"/>
                </a:lnTo>
                <a:lnTo>
                  <a:pt x="318704" y="378073"/>
                </a:lnTo>
                <a:lnTo>
                  <a:pt x="348200" y="337122"/>
                </a:lnTo>
                <a:lnTo>
                  <a:pt x="382698" y="305743"/>
                </a:lnTo>
                <a:lnTo>
                  <a:pt x="423559" y="283664"/>
                </a:lnTo>
                <a:lnTo>
                  <a:pt x="472146" y="270616"/>
                </a:lnTo>
                <a:lnTo>
                  <a:pt x="529817" y="266326"/>
                </a:lnTo>
                <a:lnTo>
                  <a:pt x="1006865" y="266326"/>
                </a:lnTo>
                <a:lnTo>
                  <a:pt x="1006534" y="265253"/>
                </a:lnTo>
                <a:lnTo>
                  <a:pt x="987449" y="223496"/>
                </a:lnTo>
                <a:lnTo>
                  <a:pt x="962984" y="184275"/>
                </a:lnTo>
                <a:lnTo>
                  <a:pt x="933173" y="147623"/>
                </a:lnTo>
                <a:lnTo>
                  <a:pt x="898047" y="113577"/>
                </a:lnTo>
                <a:lnTo>
                  <a:pt x="863437" y="86769"/>
                </a:lnTo>
                <a:lnTo>
                  <a:pt x="825705" y="63610"/>
                </a:lnTo>
                <a:lnTo>
                  <a:pt x="784851" y="44077"/>
                </a:lnTo>
                <a:lnTo>
                  <a:pt x="740875" y="28148"/>
                </a:lnTo>
                <a:lnTo>
                  <a:pt x="693776" y="15798"/>
                </a:lnTo>
                <a:lnTo>
                  <a:pt x="643553" y="7006"/>
                </a:lnTo>
                <a:lnTo>
                  <a:pt x="590206" y="1747"/>
                </a:lnTo>
                <a:lnTo>
                  <a:pt x="533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14"/>
          <p:cNvSpPr txBox="1"/>
          <p:nvPr>
            <p:ph type="title"/>
          </p:nvPr>
        </p:nvSpPr>
        <p:spPr>
          <a:xfrm>
            <a:off x="1474165" y="3814879"/>
            <a:ext cx="740092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Quanto </a:t>
            </a:r>
            <a:r>
              <a:rPr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deveria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custar a tarifa de  ônibus em BH</a:t>
            </a:r>
            <a:b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 em qualquer lugar?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12760521" y="3438554"/>
            <a:ext cx="879995" cy="88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" name="Google Shape;125;p14"/>
          <p:cNvSpPr/>
          <p:nvPr/>
        </p:nvSpPr>
        <p:spPr>
          <a:xfrm>
            <a:off x="14454266" y="2076157"/>
            <a:ext cx="624531" cy="6235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" name="Google Shape;126;p14"/>
          <p:cNvSpPr/>
          <p:nvPr/>
        </p:nvSpPr>
        <p:spPr>
          <a:xfrm>
            <a:off x="16639755" y="2268266"/>
            <a:ext cx="548899" cy="5488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14"/>
          <p:cNvSpPr/>
          <p:nvPr/>
        </p:nvSpPr>
        <p:spPr>
          <a:xfrm>
            <a:off x="12067334" y="2113234"/>
            <a:ext cx="548893" cy="5488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14"/>
          <p:cNvSpPr/>
          <p:nvPr/>
        </p:nvSpPr>
        <p:spPr>
          <a:xfrm>
            <a:off x="13373264" y="884213"/>
            <a:ext cx="548893" cy="54886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14"/>
          <p:cNvSpPr/>
          <p:nvPr/>
        </p:nvSpPr>
        <p:spPr>
          <a:xfrm>
            <a:off x="15527366" y="906736"/>
            <a:ext cx="814660" cy="81407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4"/>
          <p:cNvSpPr/>
          <p:nvPr/>
        </p:nvSpPr>
        <p:spPr>
          <a:xfrm>
            <a:off x="15120108" y="3646958"/>
            <a:ext cx="624533" cy="6235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" name="Google Shape;131;p14"/>
          <p:cNvSpPr/>
          <p:nvPr/>
        </p:nvSpPr>
        <p:spPr>
          <a:xfrm>
            <a:off x="13985344" y="3113359"/>
            <a:ext cx="848277" cy="14605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14"/>
          <p:cNvSpPr/>
          <p:nvPr/>
        </p:nvSpPr>
        <p:spPr>
          <a:xfrm>
            <a:off x="13048851" y="1883481"/>
            <a:ext cx="713723" cy="12329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14"/>
          <p:cNvSpPr/>
          <p:nvPr/>
        </p:nvSpPr>
        <p:spPr>
          <a:xfrm>
            <a:off x="15481059" y="2234256"/>
            <a:ext cx="681829" cy="117649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14"/>
          <p:cNvSpPr/>
          <p:nvPr/>
        </p:nvSpPr>
        <p:spPr>
          <a:xfrm>
            <a:off x="14375438" y="434782"/>
            <a:ext cx="681830" cy="117649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" name="Google Shape;135;p14"/>
          <p:cNvSpPr/>
          <p:nvPr/>
        </p:nvSpPr>
        <p:spPr>
          <a:xfrm>
            <a:off x="16401186" y="3154054"/>
            <a:ext cx="848277" cy="14605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" name="Google Shape;136;p14"/>
          <p:cNvSpPr/>
          <p:nvPr/>
        </p:nvSpPr>
        <p:spPr>
          <a:xfrm>
            <a:off x="11075349" y="5020089"/>
            <a:ext cx="4833009" cy="54102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" name="Google Shape;137;p14"/>
          <p:cNvSpPr/>
          <p:nvPr/>
        </p:nvSpPr>
        <p:spPr>
          <a:xfrm>
            <a:off x="12279207" y="9297245"/>
            <a:ext cx="2186305" cy="161925"/>
          </a:xfrm>
          <a:custGeom>
            <a:rect b="b" l="l" r="r" t="t"/>
            <a:pathLst>
              <a:path extrusionOk="0" h="161925" w="2186305">
                <a:moveTo>
                  <a:pt x="0" y="0"/>
                </a:moveTo>
                <a:lnTo>
                  <a:pt x="161492" y="126886"/>
                </a:lnTo>
                <a:lnTo>
                  <a:pt x="1978232" y="161492"/>
                </a:lnTo>
                <a:lnTo>
                  <a:pt x="2185860" y="28836"/>
                </a:lnTo>
                <a:lnTo>
                  <a:pt x="0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" name="Google Shape;138;p14"/>
          <p:cNvSpPr/>
          <p:nvPr/>
        </p:nvSpPr>
        <p:spPr>
          <a:xfrm>
            <a:off x="10597792" y="5160352"/>
            <a:ext cx="8146211" cy="573136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" name="Google Shape;139;p14"/>
          <p:cNvSpPr/>
          <p:nvPr/>
        </p:nvSpPr>
        <p:spPr>
          <a:xfrm>
            <a:off x="12143745" y="9604672"/>
            <a:ext cx="2407257" cy="56531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2"/>
          <p:cNvSpPr/>
          <p:nvPr/>
        </p:nvSpPr>
        <p:spPr>
          <a:xfrm>
            <a:off x="8025179" y="2795956"/>
            <a:ext cx="654050" cy="777875"/>
          </a:xfrm>
          <a:custGeom>
            <a:rect b="b" l="l" r="r" t="t"/>
            <a:pathLst>
              <a:path extrusionOk="0" h="777875" w="654050">
                <a:moveTo>
                  <a:pt x="336576" y="0"/>
                </a:moveTo>
                <a:lnTo>
                  <a:pt x="277738" y="2679"/>
                </a:lnTo>
                <a:lnTo>
                  <a:pt x="224624" y="10636"/>
                </a:lnTo>
                <a:lnTo>
                  <a:pt x="177209" y="23750"/>
                </a:lnTo>
                <a:lnTo>
                  <a:pt x="135468" y="41900"/>
                </a:lnTo>
                <a:lnTo>
                  <a:pt x="99375" y="64964"/>
                </a:lnTo>
                <a:lnTo>
                  <a:pt x="68904" y="92823"/>
                </a:lnTo>
                <a:lnTo>
                  <a:pt x="44031" y="125355"/>
                </a:lnTo>
                <a:lnTo>
                  <a:pt x="24729" y="162438"/>
                </a:lnTo>
                <a:lnTo>
                  <a:pt x="10973" y="203953"/>
                </a:lnTo>
                <a:lnTo>
                  <a:pt x="2739" y="249778"/>
                </a:lnTo>
                <a:lnTo>
                  <a:pt x="91" y="298122"/>
                </a:lnTo>
                <a:lnTo>
                  <a:pt x="0" y="477985"/>
                </a:lnTo>
                <a:lnTo>
                  <a:pt x="2663" y="529905"/>
                </a:lnTo>
                <a:lnTo>
                  <a:pt x="10655" y="576911"/>
                </a:lnTo>
                <a:lnTo>
                  <a:pt x="23974" y="618995"/>
                </a:lnTo>
                <a:lnTo>
                  <a:pt x="42622" y="656153"/>
                </a:lnTo>
                <a:lnTo>
                  <a:pt x="66600" y="688377"/>
                </a:lnTo>
                <a:lnTo>
                  <a:pt x="95907" y="715660"/>
                </a:lnTo>
                <a:lnTo>
                  <a:pt x="130545" y="737998"/>
                </a:lnTo>
                <a:lnTo>
                  <a:pt x="170513" y="755382"/>
                </a:lnTo>
                <a:lnTo>
                  <a:pt x="215813" y="767808"/>
                </a:lnTo>
                <a:lnTo>
                  <a:pt x="266445" y="775268"/>
                </a:lnTo>
                <a:lnTo>
                  <a:pt x="322409" y="777756"/>
                </a:lnTo>
                <a:lnTo>
                  <a:pt x="381333" y="774841"/>
                </a:lnTo>
                <a:lnTo>
                  <a:pt x="435073" y="766096"/>
                </a:lnTo>
                <a:lnTo>
                  <a:pt x="483612" y="751519"/>
                </a:lnTo>
                <a:lnTo>
                  <a:pt x="526931" y="731108"/>
                </a:lnTo>
                <a:lnTo>
                  <a:pt x="565012" y="704863"/>
                </a:lnTo>
                <a:lnTo>
                  <a:pt x="597837" y="672781"/>
                </a:lnTo>
                <a:lnTo>
                  <a:pt x="625387" y="634861"/>
                </a:lnTo>
                <a:lnTo>
                  <a:pt x="646207" y="593929"/>
                </a:lnTo>
                <a:lnTo>
                  <a:pt x="328052" y="593929"/>
                </a:lnTo>
                <a:lnTo>
                  <a:pt x="277953" y="587301"/>
                </a:lnTo>
                <a:lnTo>
                  <a:pt x="242169" y="567417"/>
                </a:lnTo>
                <a:lnTo>
                  <a:pt x="220699" y="534276"/>
                </a:lnTo>
                <a:lnTo>
                  <a:pt x="213543" y="487880"/>
                </a:lnTo>
                <a:lnTo>
                  <a:pt x="213543" y="289886"/>
                </a:lnTo>
                <a:lnTo>
                  <a:pt x="220699" y="243489"/>
                </a:lnTo>
                <a:lnTo>
                  <a:pt x="242169" y="210349"/>
                </a:lnTo>
                <a:lnTo>
                  <a:pt x="277953" y="190465"/>
                </a:lnTo>
                <a:lnTo>
                  <a:pt x="328052" y="183837"/>
                </a:lnTo>
                <a:lnTo>
                  <a:pt x="644370" y="183837"/>
                </a:lnTo>
                <a:lnTo>
                  <a:pt x="628251" y="147533"/>
                </a:lnTo>
                <a:lnTo>
                  <a:pt x="604026" y="110978"/>
                </a:lnTo>
                <a:lnTo>
                  <a:pt x="573736" y="78864"/>
                </a:lnTo>
                <a:lnTo>
                  <a:pt x="537533" y="51622"/>
                </a:lnTo>
                <a:lnTo>
                  <a:pt x="495565" y="29684"/>
                </a:lnTo>
                <a:lnTo>
                  <a:pt x="447983" y="13480"/>
                </a:lnTo>
                <a:lnTo>
                  <a:pt x="394936" y="3441"/>
                </a:lnTo>
                <a:lnTo>
                  <a:pt x="336576" y="0"/>
                </a:lnTo>
                <a:close/>
              </a:path>
              <a:path extrusionOk="0" h="777875" w="654050">
                <a:moveTo>
                  <a:pt x="492151" y="482250"/>
                </a:moveTo>
                <a:lnTo>
                  <a:pt x="471962" y="485239"/>
                </a:lnTo>
                <a:lnTo>
                  <a:pt x="456535" y="498040"/>
                </a:lnTo>
                <a:lnTo>
                  <a:pt x="444007" y="521847"/>
                </a:lnTo>
                <a:lnTo>
                  <a:pt x="425684" y="553391"/>
                </a:lnTo>
                <a:lnTo>
                  <a:pt x="400342" y="575915"/>
                </a:lnTo>
                <a:lnTo>
                  <a:pt x="367844" y="589426"/>
                </a:lnTo>
                <a:lnTo>
                  <a:pt x="328052" y="593929"/>
                </a:lnTo>
                <a:lnTo>
                  <a:pt x="646207" y="593929"/>
                </a:lnTo>
                <a:lnTo>
                  <a:pt x="647645" y="591102"/>
                </a:lnTo>
                <a:lnTo>
                  <a:pt x="654022" y="565083"/>
                </a:lnTo>
                <a:lnTo>
                  <a:pt x="649935" y="544089"/>
                </a:lnTo>
                <a:lnTo>
                  <a:pt x="635517" y="527864"/>
                </a:lnTo>
                <a:lnTo>
                  <a:pt x="610902" y="516151"/>
                </a:lnTo>
                <a:lnTo>
                  <a:pt x="518968" y="487880"/>
                </a:lnTo>
                <a:lnTo>
                  <a:pt x="492151" y="482250"/>
                </a:lnTo>
                <a:close/>
              </a:path>
              <a:path extrusionOk="0" h="777875" w="654050">
                <a:moveTo>
                  <a:pt x="644370" y="183837"/>
                </a:moveTo>
                <a:lnTo>
                  <a:pt x="328052" y="183837"/>
                </a:lnTo>
                <a:lnTo>
                  <a:pt x="367844" y="188349"/>
                </a:lnTo>
                <a:lnTo>
                  <a:pt x="400342" y="201881"/>
                </a:lnTo>
                <a:lnTo>
                  <a:pt x="425684" y="224424"/>
                </a:lnTo>
                <a:lnTo>
                  <a:pt x="444007" y="255971"/>
                </a:lnTo>
                <a:lnTo>
                  <a:pt x="456535" y="280975"/>
                </a:lnTo>
                <a:lnTo>
                  <a:pt x="471962" y="294849"/>
                </a:lnTo>
                <a:lnTo>
                  <a:pt x="518968" y="291320"/>
                </a:lnTo>
                <a:lnTo>
                  <a:pt x="609468" y="261615"/>
                </a:lnTo>
                <a:lnTo>
                  <a:pt x="647490" y="234402"/>
                </a:lnTo>
                <a:lnTo>
                  <a:pt x="651451" y="214694"/>
                </a:lnTo>
                <a:lnTo>
                  <a:pt x="646263" y="188098"/>
                </a:lnTo>
                <a:lnTo>
                  <a:pt x="644370" y="183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5" name="Google Shape;695;p32"/>
          <p:cNvSpPr/>
          <p:nvPr/>
        </p:nvSpPr>
        <p:spPr>
          <a:xfrm>
            <a:off x="8775072" y="2817212"/>
            <a:ext cx="650875" cy="756920"/>
          </a:xfrm>
          <a:custGeom>
            <a:rect b="b" l="l" r="r" t="t"/>
            <a:pathLst>
              <a:path extrusionOk="0" h="756920" w="650875">
                <a:moveTo>
                  <a:pt x="161199" y="0"/>
                </a:moveTo>
                <a:lnTo>
                  <a:pt x="52333" y="0"/>
                </a:lnTo>
                <a:lnTo>
                  <a:pt x="27445" y="2605"/>
                </a:lnTo>
                <a:lnTo>
                  <a:pt x="11312" y="11304"/>
                </a:lnTo>
                <a:lnTo>
                  <a:pt x="2606" y="27418"/>
                </a:lnTo>
                <a:lnTo>
                  <a:pt x="0" y="52270"/>
                </a:lnTo>
                <a:lnTo>
                  <a:pt x="0" y="463807"/>
                </a:lnTo>
                <a:lnTo>
                  <a:pt x="2523" y="514617"/>
                </a:lnTo>
                <a:lnTo>
                  <a:pt x="10095" y="560584"/>
                </a:lnTo>
                <a:lnTo>
                  <a:pt x="22714" y="601710"/>
                </a:lnTo>
                <a:lnTo>
                  <a:pt x="40381" y="637996"/>
                </a:lnTo>
                <a:lnTo>
                  <a:pt x="63097" y="669442"/>
                </a:lnTo>
                <a:lnTo>
                  <a:pt x="90861" y="696049"/>
                </a:lnTo>
                <a:lnTo>
                  <a:pt x="123675" y="717817"/>
                </a:lnTo>
                <a:lnTo>
                  <a:pt x="161538" y="734746"/>
                </a:lnTo>
                <a:lnTo>
                  <a:pt x="204450" y="746838"/>
                </a:lnTo>
                <a:lnTo>
                  <a:pt x="252412" y="754092"/>
                </a:lnTo>
                <a:lnTo>
                  <a:pt x="305425" y="756510"/>
                </a:lnTo>
                <a:lnTo>
                  <a:pt x="358930" y="755100"/>
                </a:lnTo>
                <a:lnTo>
                  <a:pt x="410466" y="750866"/>
                </a:lnTo>
                <a:lnTo>
                  <a:pt x="459955" y="743804"/>
                </a:lnTo>
                <a:lnTo>
                  <a:pt x="507320" y="733912"/>
                </a:lnTo>
                <a:lnTo>
                  <a:pt x="552482" y="721186"/>
                </a:lnTo>
                <a:lnTo>
                  <a:pt x="595364" y="705622"/>
                </a:lnTo>
                <a:lnTo>
                  <a:pt x="639905" y="675230"/>
                </a:lnTo>
                <a:lnTo>
                  <a:pt x="650514" y="623635"/>
                </a:lnTo>
                <a:lnTo>
                  <a:pt x="650514" y="562778"/>
                </a:lnTo>
                <a:lnTo>
                  <a:pt x="333749" y="562778"/>
                </a:lnTo>
                <a:lnTo>
                  <a:pt x="280960" y="556150"/>
                </a:lnTo>
                <a:lnTo>
                  <a:pt x="243414" y="536266"/>
                </a:lnTo>
                <a:lnTo>
                  <a:pt x="220981" y="503126"/>
                </a:lnTo>
                <a:lnTo>
                  <a:pt x="213532" y="456729"/>
                </a:lnTo>
                <a:lnTo>
                  <a:pt x="213532" y="52270"/>
                </a:lnTo>
                <a:lnTo>
                  <a:pt x="210926" y="27418"/>
                </a:lnTo>
                <a:lnTo>
                  <a:pt x="202220" y="11304"/>
                </a:lnTo>
                <a:lnTo>
                  <a:pt x="186087" y="2605"/>
                </a:lnTo>
                <a:lnTo>
                  <a:pt x="161199" y="0"/>
                </a:lnTo>
                <a:close/>
              </a:path>
              <a:path extrusionOk="0" h="756920" w="650875">
                <a:moveTo>
                  <a:pt x="599562" y="0"/>
                </a:moveTo>
                <a:lnTo>
                  <a:pt x="489252" y="0"/>
                </a:lnTo>
                <a:lnTo>
                  <a:pt x="464395" y="2605"/>
                </a:lnTo>
                <a:lnTo>
                  <a:pt x="448282" y="11304"/>
                </a:lnTo>
                <a:lnTo>
                  <a:pt x="439585" y="27418"/>
                </a:lnTo>
                <a:lnTo>
                  <a:pt x="436981" y="52270"/>
                </a:lnTo>
                <a:lnTo>
                  <a:pt x="436981" y="544412"/>
                </a:lnTo>
                <a:lnTo>
                  <a:pt x="434154" y="550056"/>
                </a:lnTo>
                <a:lnTo>
                  <a:pt x="381468" y="560484"/>
                </a:lnTo>
                <a:lnTo>
                  <a:pt x="333749" y="562778"/>
                </a:lnTo>
                <a:lnTo>
                  <a:pt x="650514" y="562778"/>
                </a:lnTo>
                <a:lnTo>
                  <a:pt x="650514" y="52270"/>
                </a:lnTo>
                <a:lnTo>
                  <a:pt x="647929" y="27418"/>
                </a:lnTo>
                <a:lnTo>
                  <a:pt x="639374" y="11304"/>
                </a:lnTo>
                <a:lnTo>
                  <a:pt x="623651" y="2605"/>
                </a:lnTo>
                <a:lnTo>
                  <a:pt x="5995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6" name="Google Shape;696;p32"/>
          <p:cNvSpPr/>
          <p:nvPr/>
        </p:nvSpPr>
        <p:spPr>
          <a:xfrm>
            <a:off x="9553892" y="2795956"/>
            <a:ext cx="648970" cy="777875"/>
          </a:xfrm>
          <a:custGeom>
            <a:rect b="b" l="l" r="r" t="t"/>
            <a:pathLst>
              <a:path extrusionOk="0" h="777875" w="648970">
                <a:moveTo>
                  <a:pt x="148592" y="504811"/>
                </a:moveTo>
                <a:lnTo>
                  <a:pt x="38998" y="538768"/>
                </a:lnTo>
                <a:lnTo>
                  <a:pt x="3987" y="565645"/>
                </a:lnTo>
                <a:lnTo>
                  <a:pt x="0" y="585325"/>
                </a:lnTo>
                <a:lnTo>
                  <a:pt x="5030" y="609531"/>
                </a:lnTo>
                <a:lnTo>
                  <a:pt x="24982" y="648827"/>
                </a:lnTo>
                <a:lnTo>
                  <a:pt x="50886" y="682936"/>
                </a:lnTo>
                <a:lnTo>
                  <a:pt x="82723" y="711842"/>
                </a:lnTo>
                <a:lnTo>
                  <a:pt x="120477" y="735528"/>
                </a:lnTo>
                <a:lnTo>
                  <a:pt x="164131" y="753979"/>
                </a:lnTo>
                <a:lnTo>
                  <a:pt x="213667" y="767178"/>
                </a:lnTo>
                <a:lnTo>
                  <a:pt x="269069" y="775109"/>
                </a:lnTo>
                <a:lnTo>
                  <a:pt x="330319" y="777756"/>
                </a:lnTo>
                <a:lnTo>
                  <a:pt x="388360" y="774877"/>
                </a:lnTo>
                <a:lnTo>
                  <a:pt x="441048" y="766425"/>
                </a:lnTo>
                <a:lnTo>
                  <a:pt x="488206" y="752681"/>
                </a:lnTo>
                <a:lnTo>
                  <a:pt x="529654" y="733924"/>
                </a:lnTo>
                <a:lnTo>
                  <a:pt x="565215" y="710433"/>
                </a:lnTo>
                <a:lnTo>
                  <a:pt x="594710" y="682488"/>
                </a:lnTo>
                <a:lnTo>
                  <a:pt x="617961" y="650368"/>
                </a:lnTo>
                <a:lnTo>
                  <a:pt x="634789" y="614352"/>
                </a:lnTo>
                <a:lnTo>
                  <a:pt x="640060" y="593929"/>
                </a:lnTo>
                <a:lnTo>
                  <a:pt x="323240" y="593929"/>
                </a:lnTo>
                <a:lnTo>
                  <a:pt x="276266" y="590507"/>
                </a:lnTo>
                <a:lnTo>
                  <a:pt x="239248" y="580327"/>
                </a:lnTo>
                <a:lnTo>
                  <a:pt x="212054" y="563520"/>
                </a:lnTo>
                <a:lnTo>
                  <a:pt x="194553" y="540213"/>
                </a:lnTo>
                <a:lnTo>
                  <a:pt x="181528" y="518870"/>
                </a:lnTo>
                <a:lnTo>
                  <a:pt x="166782" y="507334"/>
                </a:lnTo>
                <a:lnTo>
                  <a:pt x="148592" y="504811"/>
                </a:lnTo>
                <a:close/>
              </a:path>
              <a:path extrusionOk="0" h="777875" w="648970">
                <a:moveTo>
                  <a:pt x="309073" y="0"/>
                </a:moveTo>
                <a:lnTo>
                  <a:pt x="246881" y="3396"/>
                </a:lnTo>
                <a:lnTo>
                  <a:pt x="191436" y="13345"/>
                </a:lnTo>
                <a:lnTo>
                  <a:pt x="142892" y="29486"/>
                </a:lnTo>
                <a:lnTo>
                  <a:pt x="101400" y="51458"/>
                </a:lnTo>
                <a:lnTo>
                  <a:pt x="67112" y="78901"/>
                </a:lnTo>
                <a:lnTo>
                  <a:pt x="40179" y="111455"/>
                </a:lnTo>
                <a:lnTo>
                  <a:pt x="20753" y="148758"/>
                </a:lnTo>
                <a:lnTo>
                  <a:pt x="8986" y="190450"/>
                </a:lnTo>
                <a:lnTo>
                  <a:pt x="5030" y="236170"/>
                </a:lnTo>
                <a:lnTo>
                  <a:pt x="11018" y="295824"/>
                </a:lnTo>
                <a:lnTo>
                  <a:pt x="28539" y="345409"/>
                </a:lnTo>
                <a:lnTo>
                  <a:pt x="56930" y="384921"/>
                </a:lnTo>
                <a:lnTo>
                  <a:pt x="95530" y="414353"/>
                </a:lnTo>
                <a:lnTo>
                  <a:pt x="139217" y="435476"/>
                </a:lnTo>
                <a:lnTo>
                  <a:pt x="185166" y="450757"/>
                </a:lnTo>
                <a:lnTo>
                  <a:pt x="236157" y="461265"/>
                </a:lnTo>
                <a:lnTo>
                  <a:pt x="367882" y="477100"/>
                </a:lnTo>
                <a:lnTo>
                  <a:pt x="413896" y="489297"/>
                </a:lnTo>
                <a:lnTo>
                  <a:pt x="437912" y="507854"/>
                </a:lnTo>
                <a:lnTo>
                  <a:pt x="444828" y="535962"/>
                </a:lnTo>
                <a:lnTo>
                  <a:pt x="437164" y="561117"/>
                </a:lnTo>
                <a:lnTo>
                  <a:pt x="414257" y="579254"/>
                </a:lnTo>
                <a:lnTo>
                  <a:pt x="376239" y="590237"/>
                </a:lnTo>
                <a:lnTo>
                  <a:pt x="323240" y="593929"/>
                </a:lnTo>
                <a:lnTo>
                  <a:pt x="640060" y="593929"/>
                </a:lnTo>
                <a:lnTo>
                  <a:pt x="645017" y="574721"/>
                </a:lnTo>
                <a:lnTo>
                  <a:pt x="648466" y="531753"/>
                </a:lnTo>
                <a:lnTo>
                  <a:pt x="644937" y="482781"/>
                </a:lnTo>
                <a:lnTo>
                  <a:pt x="634263" y="441047"/>
                </a:lnTo>
                <a:lnTo>
                  <a:pt x="616317" y="405937"/>
                </a:lnTo>
                <a:lnTo>
                  <a:pt x="590968" y="376831"/>
                </a:lnTo>
                <a:lnTo>
                  <a:pt x="558088" y="353114"/>
                </a:lnTo>
                <a:lnTo>
                  <a:pt x="517549" y="334169"/>
                </a:lnTo>
                <a:lnTo>
                  <a:pt x="469221" y="319378"/>
                </a:lnTo>
                <a:lnTo>
                  <a:pt x="412976" y="308124"/>
                </a:lnTo>
                <a:lnTo>
                  <a:pt x="283696" y="291436"/>
                </a:lnTo>
                <a:lnTo>
                  <a:pt x="241373" y="279639"/>
                </a:lnTo>
                <a:lnTo>
                  <a:pt x="218405" y="262012"/>
                </a:lnTo>
                <a:lnTo>
                  <a:pt x="211485" y="236170"/>
                </a:lnTo>
                <a:lnTo>
                  <a:pt x="218100" y="213909"/>
                </a:lnTo>
                <a:lnTo>
                  <a:pt x="237848" y="198003"/>
                </a:lnTo>
                <a:lnTo>
                  <a:pt x="270581" y="188455"/>
                </a:lnTo>
                <a:lnTo>
                  <a:pt x="316152" y="185271"/>
                </a:lnTo>
                <a:lnTo>
                  <a:pt x="630545" y="185271"/>
                </a:lnTo>
                <a:lnTo>
                  <a:pt x="631514" y="175161"/>
                </a:lnTo>
                <a:lnTo>
                  <a:pt x="600483" y="115975"/>
                </a:lnTo>
                <a:lnTo>
                  <a:pt x="573177" y="85304"/>
                </a:lnTo>
                <a:lnTo>
                  <a:pt x="541094" y="59307"/>
                </a:lnTo>
                <a:lnTo>
                  <a:pt x="504236" y="38000"/>
                </a:lnTo>
                <a:lnTo>
                  <a:pt x="462604" y="21399"/>
                </a:lnTo>
                <a:lnTo>
                  <a:pt x="416199" y="9521"/>
                </a:lnTo>
                <a:lnTo>
                  <a:pt x="365022" y="2383"/>
                </a:lnTo>
                <a:lnTo>
                  <a:pt x="309073" y="0"/>
                </a:lnTo>
                <a:close/>
              </a:path>
              <a:path extrusionOk="0" h="777875" w="648970">
                <a:moveTo>
                  <a:pt x="630545" y="185271"/>
                </a:moveTo>
                <a:lnTo>
                  <a:pt x="316152" y="185271"/>
                </a:lnTo>
                <a:lnTo>
                  <a:pt x="355674" y="188693"/>
                </a:lnTo>
                <a:lnTo>
                  <a:pt x="389350" y="198873"/>
                </a:lnTo>
                <a:lnTo>
                  <a:pt x="417185" y="215681"/>
                </a:lnTo>
                <a:lnTo>
                  <a:pt x="439185" y="238987"/>
                </a:lnTo>
                <a:lnTo>
                  <a:pt x="454841" y="259039"/>
                </a:lnTo>
                <a:lnTo>
                  <a:pt x="468892" y="268870"/>
                </a:lnTo>
                <a:lnTo>
                  <a:pt x="511329" y="261615"/>
                </a:lnTo>
                <a:lnTo>
                  <a:pt x="594751" y="226265"/>
                </a:lnTo>
                <a:lnTo>
                  <a:pt x="629547" y="195695"/>
                </a:lnTo>
                <a:lnTo>
                  <a:pt x="630545" y="1852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7" name="Google Shape;697;p32"/>
          <p:cNvSpPr/>
          <p:nvPr/>
        </p:nvSpPr>
        <p:spPr>
          <a:xfrm>
            <a:off x="10229688" y="2647490"/>
            <a:ext cx="523240" cy="925194"/>
          </a:xfrm>
          <a:custGeom>
            <a:rect b="b" l="l" r="r" t="t"/>
            <a:pathLst>
              <a:path extrusionOk="0" h="925195" w="523240">
                <a:moveTo>
                  <a:pt x="340837" y="359203"/>
                </a:moveTo>
                <a:lnTo>
                  <a:pt x="127305" y="359203"/>
                </a:lnTo>
                <a:lnTo>
                  <a:pt x="127305" y="605269"/>
                </a:lnTo>
                <a:lnTo>
                  <a:pt x="129534" y="663600"/>
                </a:lnTo>
                <a:lnTo>
                  <a:pt x="136198" y="715561"/>
                </a:lnTo>
                <a:lnTo>
                  <a:pt x="147259" y="761157"/>
                </a:lnTo>
                <a:lnTo>
                  <a:pt x="162682" y="800392"/>
                </a:lnTo>
                <a:lnTo>
                  <a:pt x="182429" y="833270"/>
                </a:lnTo>
                <a:lnTo>
                  <a:pt x="235679" y="881122"/>
                </a:lnTo>
                <a:lnTo>
                  <a:pt x="270939" y="898360"/>
                </a:lnTo>
                <a:lnTo>
                  <a:pt x="312168" y="911430"/>
                </a:lnTo>
                <a:lnTo>
                  <a:pt x="359288" y="920254"/>
                </a:lnTo>
                <a:lnTo>
                  <a:pt x="412223" y="924754"/>
                </a:lnTo>
                <a:lnTo>
                  <a:pt x="470896" y="924851"/>
                </a:lnTo>
                <a:lnTo>
                  <a:pt x="495784" y="921612"/>
                </a:lnTo>
                <a:lnTo>
                  <a:pt x="511917" y="912816"/>
                </a:lnTo>
                <a:lnTo>
                  <a:pt x="520623" y="896593"/>
                </a:lnTo>
                <a:lnTo>
                  <a:pt x="523230" y="871072"/>
                </a:lnTo>
                <a:lnTo>
                  <a:pt x="523230" y="782018"/>
                </a:lnTo>
                <a:lnTo>
                  <a:pt x="511917" y="739787"/>
                </a:lnTo>
                <a:lnTo>
                  <a:pt x="470896" y="728302"/>
                </a:lnTo>
                <a:lnTo>
                  <a:pt x="419920" y="724806"/>
                </a:lnTo>
                <a:lnTo>
                  <a:pt x="382984" y="712551"/>
                </a:lnTo>
                <a:lnTo>
                  <a:pt x="358531" y="688887"/>
                </a:lnTo>
                <a:lnTo>
                  <a:pt x="345001" y="651165"/>
                </a:lnTo>
                <a:lnTo>
                  <a:pt x="340837" y="596735"/>
                </a:lnTo>
                <a:lnTo>
                  <a:pt x="340837" y="359203"/>
                </a:lnTo>
                <a:close/>
              </a:path>
              <a:path extrusionOk="0" h="925195" w="523240">
                <a:moveTo>
                  <a:pt x="472331" y="169722"/>
                </a:moveTo>
                <a:lnTo>
                  <a:pt x="52333" y="169722"/>
                </a:lnTo>
                <a:lnTo>
                  <a:pt x="27449" y="172328"/>
                </a:lnTo>
                <a:lnTo>
                  <a:pt x="11316" y="181027"/>
                </a:lnTo>
                <a:lnTo>
                  <a:pt x="2608" y="197141"/>
                </a:lnTo>
                <a:lnTo>
                  <a:pt x="0" y="221993"/>
                </a:lnTo>
                <a:lnTo>
                  <a:pt x="0" y="306870"/>
                </a:lnTo>
                <a:lnTo>
                  <a:pt x="2608" y="331753"/>
                </a:lnTo>
                <a:lnTo>
                  <a:pt x="11316" y="347887"/>
                </a:lnTo>
                <a:lnTo>
                  <a:pt x="27449" y="356595"/>
                </a:lnTo>
                <a:lnTo>
                  <a:pt x="52333" y="359203"/>
                </a:lnTo>
                <a:lnTo>
                  <a:pt x="472331" y="359203"/>
                </a:lnTo>
                <a:lnTo>
                  <a:pt x="496389" y="356595"/>
                </a:lnTo>
                <a:lnTo>
                  <a:pt x="512096" y="347887"/>
                </a:lnTo>
                <a:lnTo>
                  <a:pt x="520645" y="331753"/>
                </a:lnTo>
                <a:lnTo>
                  <a:pt x="523230" y="306870"/>
                </a:lnTo>
                <a:lnTo>
                  <a:pt x="523230" y="221993"/>
                </a:lnTo>
                <a:lnTo>
                  <a:pt x="520645" y="197141"/>
                </a:lnTo>
                <a:lnTo>
                  <a:pt x="512096" y="181027"/>
                </a:lnTo>
                <a:lnTo>
                  <a:pt x="496389" y="172328"/>
                </a:lnTo>
                <a:lnTo>
                  <a:pt x="472331" y="169722"/>
                </a:lnTo>
                <a:close/>
              </a:path>
              <a:path extrusionOk="0" h="925195" w="523240">
                <a:moveTo>
                  <a:pt x="289886" y="0"/>
                </a:moveTo>
                <a:lnTo>
                  <a:pt x="179575" y="0"/>
                </a:lnTo>
                <a:lnTo>
                  <a:pt x="155306" y="2606"/>
                </a:lnTo>
                <a:lnTo>
                  <a:pt x="139127" y="11312"/>
                </a:lnTo>
                <a:lnTo>
                  <a:pt x="130105" y="27445"/>
                </a:lnTo>
                <a:lnTo>
                  <a:pt x="127305" y="52333"/>
                </a:lnTo>
                <a:lnTo>
                  <a:pt x="127305" y="169722"/>
                </a:lnTo>
                <a:lnTo>
                  <a:pt x="340837" y="169722"/>
                </a:lnTo>
                <a:lnTo>
                  <a:pt x="340837" y="52333"/>
                </a:lnTo>
                <a:lnTo>
                  <a:pt x="338252" y="27445"/>
                </a:lnTo>
                <a:lnTo>
                  <a:pt x="329698" y="11312"/>
                </a:lnTo>
                <a:lnTo>
                  <a:pt x="313975" y="2606"/>
                </a:lnTo>
                <a:lnTo>
                  <a:pt x="2898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8" name="Google Shape;698;p32"/>
          <p:cNvSpPr/>
          <p:nvPr/>
        </p:nvSpPr>
        <p:spPr>
          <a:xfrm>
            <a:off x="10833933" y="2795967"/>
            <a:ext cx="675005" cy="777875"/>
          </a:xfrm>
          <a:custGeom>
            <a:rect b="b" l="l" r="r" t="t"/>
            <a:pathLst>
              <a:path extrusionOk="0" h="777875" w="675004">
                <a:moveTo>
                  <a:pt x="336428" y="0"/>
                </a:moveTo>
                <a:lnTo>
                  <a:pt x="279189" y="2710"/>
                </a:lnTo>
                <a:lnTo>
                  <a:pt x="227070" y="10744"/>
                </a:lnTo>
                <a:lnTo>
                  <a:pt x="180141" y="23955"/>
                </a:lnTo>
                <a:lnTo>
                  <a:pt x="138471" y="42195"/>
                </a:lnTo>
                <a:lnTo>
                  <a:pt x="102130" y="65320"/>
                </a:lnTo>
                <a:lnTo>
                  <a:pt x="71189" y="93181"/>
                </a:lnTo>
                <a:lnTo>
                  <a:pt x="45716" y="125632"/>
                </a:lnTo>
                <a:lnTo>
                  <a:pt x="25783" y="162528"/>
                </a:lnTo>
                <a:lnTo>
                  <a:pt x="11458" y="203720"/>
                </a:lnTo>
                <a:lnTo>
                  <a:pt x="2807" y="249149"/>
                </a:lnTo>
                <a:lnTo>
                  <a:pt x="81" y="295582"/>
                </a:lnTo>
                <a:lnTo>
                  <a:pt x="0" y="482226"/>
                </a:lnTo>
                <a:lnTo>
                  <a:pt x="2812" y="529793"/>
                </a:lnTo>
                <a:lnTo>
                  <a:pt x="11458" y="574850"/>
                </a:lnTo>
                <a:lnTo>
                  <a:pt x="25783" y="615811"/>
                </a:lnTo>
                <a:lnTo>
                  <a:pt x="45716" y="652523"/>
                </a:lnTo>
                <a:lnTo>
                  <a:pt x="71189" y="684835"/>
                </a:lnTo>
                <a:lnTo>
                  <a:pt x="102130" y="712593"/>
                </a:lnTo>
                <a:lnTo>
                  <a:pt x="138471" y="735645"/>
                </a:lnTo>
                <a:lnTo>
                  <a:pt x="180141" y="753840"/>
                </a:lnTo>
                <a:lnTo>
                  <a:pt x="227070" y="767025"/>
                </a:lnTo>
                <a:lnTo>
                  <a:pt x="279189" y="775048"/>
                </a:lnTo>
                <a:lnTo>
                  <a:pt x="336428" y="777756"/>
                </a:lnTo>
                <a:lnTo>
                  <a:pt x="394029" y="775079"/>
                </a:lnTo>
                <a:lnTo>
                  <a:pt x="446443" y="767137"/>
                </a:lnTo>
                <a:lnTo>
                  <a:pt x="493609" y="754063"/>
                </a:lnTo>
                <a:lnTo>
                  <a:pt x="535463" y="735992"/>
                </a:lnTo>
                <a:lnTo>
                  <a:pt x="571941" y="713057"/>
                </a:lnTo>
                <a:lnTo>
                  <a:pt x="602980" y="685391"/>
                </a:lnTo>
                <a:lnTo>
                  <a:pt x="628518" y="653129"/>
                </a:lnTo>
                <a:lnTo>
                  <a:pt x="648490" y="616405"/>
                </a:lnTo>
                <a:lnTo>
                  <a:pt x="658316" y="588285"/>
                </a:lnTo>
                <a:lnTo>
                  <a:pt x="336428" y="588285"/>
                </a:lnTo>
                <a:lnTo>
                  <a:pt x="282630" y="581657"/>
                </a:lnTo>
                <a:lnTo>
                  <a:pt x="244202" y="561772"/>
                </a:lnTo>
                <a:lnTo>
                  <a:pt x="221144" y="528628"/>
                </a:lnTo>
                <a:lnTo>
                  <a:pt x="213458" y="482226"/>
                </a:lnTo>
                <a:lnTo>
                  <a:pt x="213458" y="295582"/>
                </a:lnTo>
                <a:lnTo>
                  <a:pt x="221144" y="249149"/>
                </a:lnTo>
                <a:lnTo>
                  <a:pt x="244202" y="215990"/>
                </a:lnTo>
                <a:lnTo>
                  <a:pt x="282630" y="196099"/>
                </a:lnTo>
                <a:lnTo>
                  <a:pt x="336428" y="189470"/>
                </a:lnTo>
                <a:lnTo>
                  <a:pt x="657873" y="189470"/>
                </a:lnTo>
                <a:lnTo>
                  <a:pt x="648490" y="162528"/>
                </a:lnTo>
                <a:lnTo>
                  <a:pt x="628518" y="125632"/>
                </a:lnTo>
                <a:lnTo>
                  <a:pt x="602980" y="93181"/>
                </a:lnTo>
                <a:lnTo>
                  <a:pt x="571941" y="65320"/>
                </a:lnTo>
                <a:lnTo>
                  <a:pt x="535463" y="42195"/>
                </a:lnTo>
                <a:lnTo>
                  <a:pt x="493609" y="23955"/>
                </a:lnTo>
                <a:lnTo>
                  <a:pt x="446443" y="10744"/>
                </a:lnTo>
                <a:lnTo>
                  <a:pt x="394029" y="2710"/>
                </a:lnTo>
                <a:lnTo>
                  <a:pt x="336428" y="0"/>
                </a:lnTo>
                <a:close/>
              </a:path>
              <a:path extrusionOk="0" h="777875" w="675004">
                <a:moveTo>
                  <a:pt x="657873" y="189470"/>
                </a:moveTo>
                <a:lnTo>
                  <a:pt x="336428" y="189470"/>
                </a:lnTo>
                <a:lnTo>
                  <a:pt x="391098" y="196099"/>
                </a:lnTo>
                <a:lnTo>
                  <a:pt x="429974" y="215990"/>
                </a:lnTo>
                <a:lnTo>
                  <a:pt x="453196" y="249149"/>
                </a:lnTo>
                <a:lnTo>
                  <a:pt x="460906" y="295582"/>
                </a:lnTo>
                <a:lnTo>
                  <a:pt x="460906" y="482226"/>
                </a:lnTo>
                <a:lnTo>
                  <a:pt x="453196" y="528628"/>
                </a:lnTo>
                <a:lnTo>
                  <a:pt x="429974" y="561772"/>
                </a:lnTo>
                <a:lnTo>
                  <a:pt x="391098" y="581657"/>
                </a:lnTo>
                <a:lnTo>
                  <a:pt x="336428" y="588285"/>
                </a:lnTo>
                <a:lnTo>
                  <a:pt x="658316" y="588285"/>
                </a:lnTo>
                <a:lnTo>
                  <a:pt x="662835" y="575351"/>
                </a:lnTo>
                <a:lnTo>
                  <a:pt x="671488" y="530102"/>
                </a:lnTo>
                <a:lnTo>
                  <a:pt x="674302" y="482226"/>
                </a:lnTo>
                <a:lnTo>
                  <a:pt x="674386" y="298409"/>
                </a:lnTo>
                <a:lnTo>
                  <a:pt x="671488" y="249063"/>
                </a:lnTo>
                <a:lnTo>
                  <a:pt x="662835" y="203720"/>
                </a:lnTo>
                <a:lnTo>
                  <a:pt x="657873" y="189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9" name="Google Shape;699;p32"/>
          <p:cNvSpPr/>
          <p:nvPr/>
        </p:nvSpPr>
        <p:spPr>
          <a:xfrm>
            <a:off x="11913427" y="2795956"/>
            <a:ext cx="652145" cy="1068070"/>
          </a:xfrm>
          <a:custGeom>
            <a:rect b="b" l="l" r="r" t="t"/>
            <a:pathLst>
              <a:path extrusionOk="0" h="1068070" w="652145">
                <a:moveTo>
                  <a:pt x="343602" y="0"/>
                </a:moveTo>
                <a:lnTo>
                  <a:pt x="287857" y="1187"/>
                </a:lnTo>
                <a:lnTo>
                  <a:pt x="235223" y="4773"/>
                </a:lnTo>
                <a:lnTo>
                  <a:pt x="185736" y="10794"/>
                </a:lnTo>
                <a:lnTo>
                  <a:pt x="139435" y="19285"/>
                </a:lnTo>
                <a:lnTo>
                  <a:pt x="96358" y="30281"/>
                </a:lnTo>
                <a:lnTo>
                  <a:pt x="56542" y="43820"/>
                </a:lnTo>
                <a:lnTo>
                  <a:pt x="11300" y="74266"/>
                </a:lnTo>
                <a:lnTo>
                  <a:pt x="0" y="125860"/>
                </a:lnTo>
                <a:lnTo>
                  <a:pt x="0" y="1015372"/>
                </a:lnTo>
                <a:lnTo>
                  <a:pt x="2598" y="1040255"/>
                </a:lnTo>
                <a:lnTo>
                  <a:pt x="11286" y="1056389"/>
                </a:lnTo>
                <a:lnTo>
                  <a:pt x="27401" y="1065097"/>
                </a:lnTo>
                <a:lnTo>
                  <a:pt x="52281" y="1067705"/>
                </a:lnTo>
                <a:lnTo>
                  <a:pt x="162591" y="1067705"/>
                </a:lnTo>
                <a:lnTo>
                  <a:pt x="202372" y="1056389"/>
                </a:lnTo>
                <a:lnTo>
                  <a:pt x="213480" y="1015372"/>
                </a:lnTo>
                <a:lnTo>
                  <a:pt x="213480" y="765044"/>
                </a:lnTo>
                <a:lnTo>
                  <a:pt x="440244" y="765044"/>
                </a:lnTo>
                <a:lnTo>
                  <a:pt x="478496" y="754107"/>
                </a:lnTo>
                <a:lnTo>
                  <a:pt x="518982" y="735891"/>
                </a:lnTo>
                <a:lnTo>
                  <a:pt x="554127" y="712625"/>
                </a:lnTo>
                <a:lnTo>
                  <a:pt x="583914" y="684380"/>
                </a:lnTo>
                <a:lnTo>
                  <a:pt x="608325" y="651225"/>
                </a:lnTo>
                <a:lnTo>
                  <a:pt x="627342" y="613230"/>
                </a:lnTo>
                <a:lnTo>
                  <a:pt x="635735" y="586851"/>
                </a:lnTo>
                <a:lnTo>
                  <a:pt x="308252" y="586851"/>
                </a:lnTo>
                <a:lnTo>
                  <a:pt x="287097" y="586322"/>
                </a:lnTo>
                <a:lnTo>
                  <a:pt x="264062" y="584737"/>
                </a:lnTo>
                <a:lnTo>
                  <a:pt x="239429" y="582093"/>
                </a:lnTo>
                <a:lnTo>
                  <a:pt x="213480" y="578390"/>
                </a:lnTo>
                <a:lnTo>
                  <a:pt x="213480" y="205082"/>
                </a:lnTo>
                <a:lnTo>
                  <a:pt x="269384" y="193219"/>
                </a:lnTo>
                <a:lnTo>
                  <a:pt x="318147" y="190926"/>
                </a:lnTo>
                <a:lnTo>
                  <a:pt x="639494" y="190926"/>
                </a:lnTo>
                <a:lnTo>
                  <a:pt x="629305" y="157914"/>
                </a:lnTo>
                <a:lnTo>
                  <a:pt x="611683" y="121685"/>
                </a:lnTo>
                <a:lnTo>
                  <a:pt x="588955" y="89975"/>
                </a:lnTo>
                <a:lnTo>
                  <a:pt x="561090" y="62881"/>
                </a:lnTo>
                <a:lnTo>
                  <a:pt x="528056" y="40499"/>
                </a:lnTo>
                <a:lnTo>
                  <a:pt x="489822" y="22924"/>
                </a:lnTo>
                <a:lnTo>
                  <a:pt x="446356" y="10252"/>
                </a:lnTo>
                <a:lnTo>
                  <a:pt x="397626" y="2579"/>
                </a:lnTo>
                <a:lnTo>
                  <a:pt x="343602" y="0"/>
                </a:lnTo>
                <a:close/>
              </a:path>
              <a:path extrusionOk="0" h="1068070" w="652145">
                <a:moveTo>
                  <a:pt x="440244" y="765044"/>
                </a:moveTo>
                <a:lnTo>
                  <a:pt x="213480" y="765044"/>
                </a:lnTo>
                <a:lnTo>
                  <a:pt x="244292" y="770623"/>
                </a:lnTo>
                <a:lnTo>
                  <a:pt x="273084" y="774598"/>
                </a:lnTo>
                <a:lnTo>
                  <a:pt x="299998" y="776976"/>
                </a:lnTo>
                <a:lnTo>
                  <a:pt x="325173" y="777766"/>
                </a:lnTo>
                <a:lnTo>
                  <a:pt x="381574" y="775114"/>
                </a:lnTo>
                <a:lnTo>
                  <a:pt x="432687" y="767205"/>
                </a:lnTo>
                <a:lnTo>
                  <a:pt x="440244" y="765044"/>
                </a:lnTo>
                <a:close/>
              </a:path>
              <a:path extrusionOk="0" h="1068070" w="652145">
                <a:moveTo>
                  <a:pt x="639494" y="190926"/>
                </a:moveTo>
                <a:lnTo>
                  <a:pt x="318147" y="190926"/>
                </a:lnTo>
                <a:lnTo>
                  <a:pt x="370137" y="197306"/>
                </a:lnTo>
                <a:lnTo>
                  <a:pt x="407272" y="216543"/>
                </a:lnTo>
                <a:lnTo>
                  <a:pt x="429554" y="248776"/>
                </a:lnTo>
                <a:lnTo>
                  <a:pt x="436981" y="294148"/>
                </a:lnTo>
                <a:lnTo>
                  <a:pt x="436981" y="470896"/>
                </a:lnTo>
                <a:lnTo>
                  <a:pt x="428994" y="521831"/>
                </a:lnTo>
                <a:lnTo>
                  <a:pt x="404956" y="558044"/>
                </a:lnTo>
                <a:lnTo>
                  <a:pt x="364748" y="579672"/>
                </a:lnTo>
                <a:lnTo>
                  <a:pt x="308252" y="586851"/>
                </a:lnTo>
                <a:lnTo>
                  <a:pt x="635735" y="586851"/>
                </a:lnTo>
                <a:lnTo>
                  <a:pt x="640948" y="570464"/>
                </a:lnTo>
                <a:lnTo>
                  <a:pt x="649125" y="522996"/>
                </a:lnTo>
                <a:lnTo>
                  <a:pt x="651854" y="470896"/>
                </a:lnTo>
                <a:lnTo>
                  <a:pt x="651854" y="292765"/>
                </a:lnTo>
                <a:lnTo>
                  <a:pt x="649359" y="243550"/>
                </a:lnTo>
                <a:lnTo>
                  <a:pt x="641853" y="198568"/>
                </a:lnTo>
                <a:lnTo>
                  <a:pt x="639494" y="1909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0" name="Google Shape;700;p32"/>
          <p:cNvSpPr/>
          <p:nvPr/>
        </p:nvSpPr>
        <p:spPr>
          <a:xfrm>
            <a:off x="12664819" y="2795967"/>
            <a:ext cx="675005" cy="777875"/>
          </a:xfrm>
          <a:custGeom>
            <a:rect b="b" l="l" r="r" t="t"/>
            <a:pathLst>
              <a:path extrusionOk="0" h="777875" w="675005">
                <a:moveTo>
                  <a:pt x="336480" y="0"/>
                </a:moveTo>
                <a:lnTo>
                  <a:pt x="279226" y="2710"/>
                </a:lnTo>
                <a:lnTo>
                  <a:pt x="227095" y="10744"/>
                </a:lnTo>
                <a:lnTo>
                  <a:pt x="180156" y="23955"/>
                </a:lnTo>
                <a:lnTo>
                  <a:pt x="138480" y="42195"/>
                </a:lnTo>
                <a:lnTo>
                  <a:pt x="102134" y="65320"/>
                </a:lnTo>
                <a:lnTo>
                  <a:pt x="71190" y="93181"/>
                </a:lnTo>
                <a:lnTo>
                  <a:pt x="45716" y="125632"/>
                </a:lnTo>
                <a:lnTo>
                  <a:pt x="25782" y="162528"/>
                </a:lnTo>
                <a:lnTo>
                  <a:pt x="11458" y="203720"/>
                </a:lnTo>
                <a:lnTo>
                  <a:pt x="2807" y="249149"/>
                </a:lnTo>
                <a:lnTo>
                  <a:pt x="81" y="295582"/>
                </a:lnTo>
                <a:lnTo>
                  <a:pt x="0" y="482226"/>
                </a:lnTo>
                <a:lnTo>
                  <a:pt x="2812" y="529793"/>
                </a:lnTo>
                <a:lnTo>
                  <a:pt x="11458" y="574850"/>
                </a:lnTo>
                <a:lnTo>
                  <a:pt x="25782" y="615811"/>
                </a:lnTo>
                <a:lnTo>
                  <a:pt x="45716" y="652523"/>
                </a:lnTo>
                <a:lnTo>
                  <a:pt x="71190" y="684835"/>
                </a:lnTo>
                <a:lnTo>
                  <a:pt x="102134" y="712593"/>
                </a:lnTo>
                <a:lnTo>
                  <a:pt x="138480" y="735645"/>
                </a:lnTo>
                <a:lnTo>
                  <a:pt x="180156" y="753840"/>
                </a:lnTo>
                <a:lnTo>
                  <a:pt x="227095" y="767025"/>
                </a:lnTo>
                <a:lnTo>
                  <a:pt x="279226" y="775048"/>
                </a:lnTo>
                <a:lnTo>
                  <a:pt x="336480" y="777756"/>
                </a:lnTo>
                <a:lnTo>
                  <a:pt x="394079" y="775079"/>
                </a:lnTo>
                <a:lnTo>
                  <a:pt x="446492" y="767137"/>
                </a:lnTo>
                <a:lnTo>
                  <a:pt x="493657" y="754063"/>
                </a:lnTo>
                <a:lnTo>
                  <a:pt x="535510" y="735992"/>
                </a:lnTo>
                <a:lnTo>
                  <a:pt x="571989" y="713057"/>
                </a:lnTo>
                <a:lnTo>
                  <a:pt x="603029" y="685391"/>
                </a:lnTo>
                <a:lnTo>
                  <a:pt x="628568" y="653129"/>
                </a:lnTo>
                <a:lnTo>
                  <a:pt x="648541" y="616405"/>
                </a:lnTo>
                <a:lnTo>
                  <a:pt x="658367" y="588285"/>
                </a:lnTo>
                <a:lnTo>
                  <a:pt x="336480" y="588285"/>
                </a:lnTo>
                <a:lnTo>
                  <a:pt x="282616" y="581657"/>
                </a:lnTo>
                <a:lnTo>
                  <a:pt x="244153" y="561772"/>
                </a:lnTo>
                <a:lnTo>
                  <a:pt x="221083" y="528628"/>
                </a:lnTo>
                <a:lnTo>
                  <a:pt x="213395" y="482226"/>
                </a:lnTo>
                <a:lnTo>
                  <a:pt x="213395" y="295582"/>
                </a:lnTo>
                <a:lnTo>
                  <a:pt x="221083" y="249149"/>
                </a:lnTo>
                <a:lnTo>
                  <a:pt x="244153" y="215990"/>
                </a:lnTo>
                <a:lnTo>
                  <a:pt x="282616" y="196099"/>
                </a:lnTo>
                <a:lnTo>
                  <a:pt x="336480" y="189470"/>
                </a:lnTo>
                <a:lnTo>
                  <a:pt x="657924" y="189470"/>
                </a:lnTo>
                <a:lnTo>
                  <a:pt x="648541" y="162528"/>
                </a:lnTo>
                <a:lnTo>
                  <a:pt x="628568" y="125632"/>
                </a:lnTo>
                <a:lnTo>
                  <a:pt x="603029" y="93181"/>
                </a:lnTo>
                <a:lnTo>
                  <a:pt x="571989" y="65320"/>
                </a:lnTo>
                <a:lnTo>
                  <a:pt x="535510" y="42195"/>
                </a:lnTo>
                <a:lnTo>
                  <a:pt x="493657" y="23955"/>
                </a:lnTo>
                <a:lnTo>
                  <a:pt x="446492" y="10744"/>
                </a:lnTo>
                <a:lnTo>
                  <a:pt x="394079" y="2710"/>
                </a:lnTo>
                <a:lnTo>
                  <a:pt x="336480" y="0"/>
                </a:lnTo>
                <a:close/>
              </a:path>
              <a:path extrusionOk="0" h="777875" w="675005">
                <a:moveTo>
                  <a:pt x="657924" y="189470"/>
                </a:moveTo>
                <a:lnTo>
                  <a:pt x="336480" y="189470"/>
                </a:lnTo>
                <a:lnTo>
                  <a:pt x="391101" y="196099"/>
                </a:lnTo>
                <a:lnTo>
                  <a:pt x="429983" y="215990"/>
                </a:lnTo>
                <a:lnTo>
                  <a:pt x="453232" y="249149"/>
                </a:lnTo>
                <a:lnTo>
                  <a:pt x="460958" y="295582"/>
                </a:lnTo>
                <a:lnTo>
                  <a:pt x="460958" y="482226"/>
                </a:lnTo>
                <a:lnTo>
                  <a:pt x="453232" y="528628"/>
                </a:lnTo>
                <a:lnTo>
                  <a:pt x="429983" y="561772"/>
                </a:lnTo>
                <a:lnTo>
                  <a:pt x="391101" y="581657"/>
                </a:lnTo>
                <a:lnTo>
                  <a:pt x="336480" y="588285"/>
                </a:lnTo>
                <a:lnTo>
                  <a:pt x="658367" y="588285"/>
                </a:lnTo>
                <a:lnTo>
                  <a:pt x="662886" y="575351"/>
                </a:lnTo>
                <a:lnTo>
                  <a:pt x="671540" y="530102"/>
                </a:lnTo>
                <a:lnTo>
                  <a:pt x="674354" y="482226"/>
                </a:lnTo>
                <a:lnTo>
                  <a:pt x="674439" y="298409"/>
                </a:lnTo>
                <a:lnTo>
                  <a:pt x="671540" y="249063"/>
                </a:lnTo>
                <a:lnTo>
                  <a:pt x="662886" y="203720"/>
                </a:lnTo>
                <a:lnTo>
                  <a:pt x="657924" y="189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1" name="Google Shape;701;p32"/>
          <p:cNvSpPr/>
          <p:nvPr/>
        </p:nvSpPr>
        <p:spPr>
          <a:xfrm>
            <a:off x="13458406" y="2795956"/>
            <a:ext cx="427355" cy="756920"/>
          </a:xfrm>
          <a:custGeom>
            <a:rect b="b" l="l" r="r" t="t"/>
            <a:pathLst>
              <a:path extrusionOk="0" h="756920" w="427355">
                <a:moveTo>
                  <a:pt x="374679" y="0"/>
                </a:moveTo>
                <a:lnTo>
                  <a:pt x="328042" y="0"/>
                </a:lnTo>
                <a:lnTo>
                  <a:pt x="260864" y="3751"/>
                </a:lnTo>
                <a:lnTo>
                  <a:pt x="200123" y="9937"/>
                </a:lnTo>
                <a:lnTo>
                  <a:pt x="145820" y="18631"/>
                </a:lnTo>
                <a:lnTo>
                  <a:pt x="97956" y="29901"/>
                </a:lnTo>
                <a:lnTo>
                  <a:pt x="56532" y="43820"/>
                </a:lnTo>
                <a:lnTo>
                  <a:pt x="11295" y="74258"/>
                </a:lnTo>
                <a:lnTo>
                  <a:pt x="0" y="125860"/>
                </a:lnTo>
                <a:lnTo>
                  <a:pt x="0" y="704240"/>
                </a:lnTo>
                <a:lnTo>
                  <a:pt x="2596" y="729128"/>
                </a:lnTo>
                <a:lnTo>
                  <a:pt x="11281" y="745261"/>
                </a:lnTo>
                <a:lnTo>
                  <a:pt x="27392" y="753967"/>
                </a:lnTo>
                <a:lnTo>
                  <a:pt x="52270" y="756573"/>
                </a:lnTo>
                <a:lnTo>
                  <a:pt x="162581" y="756573"/>
                </a:lnTo>
                <a:lnTo>
                  <a:pt x="202361" y="745261"/>
                </a:lnTo>
                <a:lnTo>
                  <a:pt x="213469" y="704240"/>
                </a:lnTo>
                <a:lnTo>
                  <a:pt x="213469" y="205082"/>
                </a:lnTo>
                <a:lnTo>
                  <a:pt x="216349" y="202255"/>
                </a:lnTo>
                <a:lnTo>
                  <a:pt x="269004" y="193214"/>
                </a:lnTo>
                <a:lnTo>
                  <a:pt x="322409" y="190915"/>
                </a:lnTo>
                <a:lnTo>
                  <a:pt x="374679" y="190915"/>
                </a:lnTo>
                <a:lnTo>
                  <a:pt x="398994" y="188331"/>
                </a:lnTo>
                <a:lnTo>
                  <a:pt x="415213" y="179783"/>
                </a:lnTo>
                <a:lnTo>
                  <a:pt x="424265" y="164079"/>
                </a:lnTo>
                <a:lnTo>
                  <a:pt x="427076" y="140027"/>
                </a:lnTo>
                <a:lnTo>
                  <a:pt x="427076" y="52333"/>
                </a:lnTo>
                <a:lnTo>
                  <a:pt x="424265" y="27449"/>
                </a:lnTo>
                <a:lnTo>
                  <a:pt x="415213" y="11316"/>
                </a:lnTo>
                <a:lnTo>
                  <a:pt x="398994" y="2608"/>
                </a:lnTo>
                <a:lnTo>
                  <a:pt x="374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2" name="Google Shape;702;p32"/>
          <p:cNvSpPr/>
          <p:nvPr/>
        </p:nvSpPr>
        <p:spPr>
          <a:xfrm>
            <a:off x="6746757" y="4081352"/>
            <a:ext cx="783590" cy="1004569"/>
          </a:xfrm>
          <a:custGeom>
            <a:rect b="b" l="l" r="r" t="t"/>
            <a:pathLst>
              <a:path extrusionOk="0" h="1004570" w="783590">
                <a:moveTo>
                  <a:pt x="436981" y="0"/>
                </a:moveTo>
                <a:lnTo>
                  <a:pt x="57977" y="0"/>
                </a:lnTo>
                <a:lnTo>
                  <a:pt x="30435" y="2887"/>
                </a:lnTo>
                <a:lnTo>
                  <a:pt x="12559" y="12532"/>
                </a:lnTo>
                <a:lnTo>
                  <a:pt x="2898" y="30404"/>
                </a:lnTo>
                <a:lnTo>
                  <a:pt x="0" y="57977"/>
                </a:lnTo>
                <a:lnTo>
                  <a:pt x="0" y="946034"/>
                </a:lnTo>
                <a:lnTo>
                  <a:pt x="2898" y="973579"/>
                </a:lnTo>
                <a:lnTo>
                  <a:pt x="12559" y="991455"/>
                </a:lnTo>
                <a:lnTo>
                  <a:pt x="30435" y="1001114"/>
                </a:lnTo>
                <a:lnTo>
                  <a:pt x="57977" y="1004011"/>
                </a:lnTo>
                <a:lnTo>
                  <a:pt x="172549" y="1004011"/>
                </a:lnTo>
                <a:lnTo>
                  <a:pt x="217967" y="991455"/>
                </a:lnTo>
                <a:lnTo>
                  <a:pt x="230527" y="946034"/>
                </a:lnTo>
                <a:lnTo>
                  <a:pt x="230527" y="677340"/>
                </a:lnTo>
                <a:lnTo>
                  <a:pt x="436981" y="677340"/>
                </a:lnTo>
                <a:lnTo>
                  <a:pt x="488958" y="674714"/>
                </a:lnTo>
                <a:lnTo>
                  <a:pt x="537291" y="666936"/>
                </a:lnTo>
                <a:lnTo>
                  <a:pt x="581811" y="654160"/>
                </a:lnTo>
                <a:lnTo>
                  <a:pt x="622352" y="636538"/>
                </a:lnTo>
                <a:lnTo>
                  <a:pt x="658749" y="614222"/>
                </a:lnTo>
                <a:lnTo>
                  <a:pt x="690833" y="587365"/>
                </a:lnTo>
                <a:lnTo>
                  <a:pt x="718439" y="556119"/>
                </a:lnTo>
                <a:lnTo>
                  <a:pt x="741399" y="520637"/>
                </a:lnTo>
                <a:lnTo>
                  <a:pt x="759547" y="481070"/>
                </a:lnTo>
                <a:lnTo>
                  <a:pt x="763921" y="466624"/>
                </a:lnTo>
                <a:lnTo>
                  <a:pt x="230527" y="466624"/>
                </a:lnTo>
                <a:lnTo>
                  <a:pt x="230527" y="209271"/>
                </a:lnTo>
                <a:lnTo>
                  <a:pt x="762937" y="209271"/>
                </a:lnTo>
                <a:lnTo>
                  <a:pt x="759345" y="197466"/>
                </a:lnTo>
                <a:lnTo>
                  <a:pt x="741080" y="157750"/>
                </a:lnTo>
                <a:lnTo>
                  <a:pt x="718003" y="122100"/>
                </a:lnTo>
                <a:lnTo>
                  <a:pt x="690295" y="90677"/>
                </a:lnTo>
                <a:lnTo>
                  <a:pt x="658139" y="63645"/>
                </a:lnTo>
                <a:lnTo>
                  <a:pt x="621715" y="41164"/>
                </a:lnTo>
                <a:lnTo>
                  <a:pt x="581206" y="23398"/>
                </a:lnTo>
                <a:lnTo>
                  <a:pt x="536792" y="10507"/>
                </a:lnTo>
                <a:lnTo>
                  <a:pt x="488657" y="2653"/>
                </a:lnTo>
                <a:lnTo>
                  <a:pt x="436981" y="0"/>
                </a:lnTo>
                <a:close/>
              </a:path>
              <a:path extrusionOk="0" h="1004570" w="783590">
                <a:moveTo>
                  <a:pt x="762937" y="209271"/>
                </a:moveTo>
                <a:lnTo>
                  <a:pt x="412971" y="209271"/>
                </a:lnTo>
                <a:lnTo>
                  <a:pt x="458681" y="215065"/>
                </a:lnTo>
                <a:lnTo>
                  <a:pt x="495299" y="231859"/>
                </a:lnTo>
                <a:lnTo>
                  <a:pt x="522211" y="258768"/>
                </a:lnTo>
                <a:lnTo>
                  <a:pt x="538807" y="294907"/>
                </a:lnTo>
                <a:lnTo>
                  <a:pt x="544475" y="339392"/>
                </a:lnTo>
                <a:lnTo>
                  <a:pt x="538807" y="383577"/>
                </a:lnTo>
                <a:lnTo>
                  <a:pt x="522211" y="418999"/>
                </a:lnTo>
                <a:lnTo>
                  <a:pt x="495299" y="445053"/>
                </a:lnTo>
                <a:lnTo>
                  <a:pt x="458681" y="461130"/>
                </a:lnTo>
                <a:lnTo>
                  <a:pt x="412971" y="466624"/>
                </a:lnTo>
                <a:lnTo>
                  <a:pt x="763921" y="466624"/>
                </a:lnTo>
                <a:lnTo>
                  <a:pt x="772717" y="437573"/>
                </a:lnTo>
                <a:lnTo>
                  <a:pt x="780740" y="390296"/>
                </a:lnTo>
                <a:lnTo>
                  <a:pt x="783452" y="339392"/>
                </a:lnTo>
                <a:lnTo>
                  <a:pt x="780713" y="288449"/>
                </a:lnTo>
                <a:lnTo>
                  <a:pt x="772617" y="241087"/>
                </a:lnTo>
                <a:lnTo>
                  <a:pt x="762937" y="20927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3" name="Google Shape;703;p32"/>
          <p:cNvSpPr/>
          <p:nvPr/>
        </p:nvSpPr>
        <p:spPr>
          <a:xfrm>
            <a:off x="7509554" y="4081341"/>
            <a:ext cx="937894" cy="1004569"/>
          </a:xfrm>
          <a:custGeom>
            <a:rect b="b" l="l" r="r" t="t"/>
            <a:pathLst>
              <a:path extrusionOk="0" h="1004570" w="937895">
                <a:moveTo>
                  <a:pt x="523163" y="0"/>
                </a:moveTo>
                <a:lnTo>
                  <a:pt x="414235" y="0"/>
                </a:lnTo>
                <a:lnTo>
                  <a:pt x="387683" y="2144"/>
                </a:lnTo>
                <a:lnTo>
                  <a:pt x="354185" y="24459"/>
                </a:lnTo>
                <a:lnTo>
                  <a:pt x="5577" y="947489"/>
                </a:lnTo>
                <a:lnTo>
                  <a:pt x="0" y="972424"/>
                </a:lnTo>
                <a:lnTo>
                  <a:pt x="4502" y="990068"/>
                </a:lnTo>
                <a:lnTo>
                  <a:pt x="19087" y="1000555"/>
                </a:lnTo>
                <a:lnTo>
                  <a:pt x="43754" y="1004021"/>
                </a:lnTo>
                <a:lnTo>
                  <a:pt x="141343" y="1004021"/>
                </a:lnTo>
                <a:lnTo>
                  <a:pt x="184529" y="1001616"/>
                </a:lnTo>
                <a:lnTo>
                  <a:pt x="231628" y="977181"/>
                </a:lnTo>
                <a:lnTo>
                  <a:pt x="289820" y="818749"/>
                </a:lnTo>
                <a:lnTo>
                  <a:pt x="883597" y="818749"/>
                </a:lnTo>
                <a:lnTo>
                  <a:pt x="813684" y="632106"/>
                </a:lnTo>
                <a:lnTo>
                  <a:pt x="350624" y="632106"/>
                </a:lnTo>
                <a:lnTo>
                  <a:pt x="424140" y="411474"/>
                </a:lnTo>
                <a:lnTo>
                  <a:pt x="438971" y="361425"/>
                </a:lnTo>
                <a:lnTo>
                  <a:pt x="449429" y="311097"/>
                </a:lnTo>
                <a:lnTo>
                  <a:pt x="455373" y="260758"/>
                </a:lnTo>
                <a:lnTo>
                  <a:pt x="456663" y="210674"/>
                </a:lnTo>
                <a:lnTo>
                  <a:pt x="655822" y="210674"/>
                </a:lnTo>
                <a:lnTo>
                  <a:pt x="593863" y="45265"/>
                </a:lnTo>
                <a:lnTo>
                  <a:pt x="583214" y="23275"/>
                </a:lnTo>
                <a:lnTo>
                  <a:pt x="569115" y="9372"/>
                </a:lnTo>
                <a:lnTo>
                  <a:pt x="549715" y="2100"/>
                </a:lnTo>
                <a:lnTo>
                  <a:pt x="523163" y="0"/>
                </a:lnTo>
                <a:close/>
              </a:path>
              <a:path extrusionOk="0" h="1004570" w="937895">
                <a:moveTo>
                  <a:pt x="883597" y="818749"/>
                </a:moveTo>
                <a:lnTo>
                  <a:pt x="639118" y="818749"/>
                </a:lnTo>
                <a:lnTo>
                  <a:pt x="682928" y="951688"/>
                </a:lnTo>
                <a:lnTo>
                  <a:pt x="694902" y="977181"/>
                </a:lnTo>
                <a:lnTo>
                  <a:pt x="714038" y="993247"/>
                </a:lnTo>
                <a:lnTo>
                  <a:pt x="743787" y="1001616"/>
                </a:lnTo>
                <a:lnTo>
                  <a:pt x="787595" y="1004021"/>
                </a:lnTo>
                <a:lnTo>
                  <a:pt x="893644" y="1004021"/>
                </a:lnTo>
                <a:lnTo>
                  <a:pt x="918311" y="1000555"/>
                </a:lnTo>
                <a:lnTo>
                  <a:pt x="932896" y="990068"/>
                </a:lnTo>
                <a:lnTo>
                  <a:pt x="937399" y="972424"/>
                </a:lnTo>
                <a:lnTo>
                  <a:pt x="931821" y="947489"/>
                </a:lnTo>
                <a:lnTo>
                  <a:pt x="883597" y="818749"/>
                </a:lnTo>
                <a:close/>
              </a:path>
              <a:path extrusionOk="0" h="1004570" w="937895">
                <a:moveTo>
                  <a:pt x="655822" y="210674"/>
                </a:moveTo>
                <a:lnTo>
                  <a:pt x="470830" y="210674"/>
                </a:lnTo>
                <a:lnTo>
                  <a:pt x="472264" y="237552"/>
                </a:lnTo>
                <a:lnTo>
                  <a:pt x="482857" y="316746"/>
                </a:lnTo>
                <a:lnTo>
                  <a:pt x="493328" y="365233"/>
                </a:lnTo>
                <a:lnTo>
                  <a:pt x="506180" y="412919"/>
                </a:lnTo>
                <a:lnTo>
                  <a:pt x="579696" y="632106"/>
                </a:lnTo>
                <a:lnTo>
                  <a:pt x="813684" y="632106"/>
                </a:lnTo>
                <a:lnTo>
                  <a:pt x="655822" y="21067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4" name="Google Shape;704;p32"/>
          <p:cNvSpPr/>
          <p:nvPr/>
        </p:nvSpPr>
        <p:spPr>
          <a:xfrm>
            <a:off x="8464972" y="4060096"/>
            <a:ext cx="822960" cy="1046480"/>
          </a:xfrm>
          <a:custGeom>
            <a:rect b="b" l="l" r="r" t="t"/>
            <a:pathLst>
              <a:path extrusionOk="0" h="1046479" w="822959">
                <a:moveTo>
                  <a:pt x="171629" y="699648"/>
                </a:moveTo>
                <a:lnTo>
                  <a:pt x="41983" y="743851"/>
                </a:lnTo>
                <a:lnTo>
                  <a:pt x="3960" y="771065"/>
                </a:lnTo>
                <a:lnTo>
                  <a:pt x="0" y="790776"/>
                </a:lnTo>
                <a:lnTo>
                  <a:pt x="5188" y="817378"/>
                </a:lnTo>
                <a:lnTo>
                  <a:pt x="24455" y="860905"/>
                </a:lnTo>
                <a:lnTo>
                  <a:pt x="48295" y="899849"/>
                </a:lnTo>
                <a:lnTo>
                  <a:pt x="76699" y="934210"/>
                </a:lnTo>
                <a:lnTo>
                  <a:pt x="109658" y="963990"/>
                </a:lnTo>
                <a:lnTo>
                  <a:pt x="147165" y="989187"/>
                </a:lnTo>
                <a:lnTo>
                  <a:pt x="189211" y="1009802"/>
                </a:lnTo>
                <a:lnTo>
                  <a:pt x="235788" y="1025836"/>
                </a:lnTo>
                <a:lnTo>
                  <a:pt x="286887" y="1037288"/>
                </a:lnTo>
                <a:lnTo>
                  <a:pt x="342501" y="1044159"/>
                </a:lnTo>
                <a:lnTo>
                  <a:pt x="402621" y="1046449"/>
                </a:lnTo>
                <a:lnTo>
                  <a:pt x="456201" y="1044634"/>
                </a:lnTo>
                <a:lnTo>
                  <a:pt x="506616" y="1039185"/>
                </a:lnTo>
                <a:lnTo>
                  <a:pt x="553816" y="1030102"/>
                </a:lnTo>
                <a:lnTo>
                  <a:pt x="597753" y="1017383"/>
                </a:lnTo>
                <a:lnTo>
                  <a:pt x="638376" y="1001027"/>
                </a:lnTo>
                <a:lnTo>
                  <a:pt x="675639" y="981031"/>
                </a:lnTo>
                <a:lnTo>
                  <a:pt x="709491" y="957394"/>
                </a:lnTo>
                <a:lnTo>
                  <a:pt x="743877" y="926645"/>
                </a:lnTo>
                <a:lnTo>
                  <a:pt x="772108" y="892440"/>
                </a:lnTo>
                <a:lnTo>
                  <a:pt x="794142" y="854858"/>
                </a:lnTo>
                <a:lnTo>
                  <a:pt x="800418" y="838613"/>
                </a:lnTo>
                <a:lnTo>
                  <a:pt x="402621" y="838613"/>
                </a:lnTo>
                <a:lnTo>
                  <a:pt x="351190" y="834709"/>
                </a:lnTo>
                <a:lnTo>
                  <a:pt x="307232" y="822998"/>
                </a:lnTo>
                <a:lnTo>
                  <a:pt x="270745" y="803482"/>
                </a:lnTo>
                <a:lnTo>
                  <a:pt x="241727" y="776160"/>
                </a:lnTo>
                <a:lnTo>
                  <a:pt x="220176" y="741035"/>
                </a:lnTo>
                <a:lnTo>
                  <a:pt x="206474" y="715053"/>
                </a:lnTo>
                <a:lnTo>
                  <a:pt x="191172" y="701786"/>
                </a:lnTo>
                <a:lnTo>
                  <a:pt x="171629" y="699648"/>
                </a:lnTo>
                <a:close/>
              </a:path>
              <a:path extrusionOk="0" h="1046479" w="822959">
                <a:moveTo>
                  <a:pt x="411081" y="0"/>
                </a:moveTo>
                <a:lnTo>
                  <a:pt x="353962" y="2252"/>
                </a:lnTo>
                <a:lnTo>
                  <a:pt x="300814" y="8884"/>
                </a:lnTo>
                <a:lnTo>
                  <a:pt x="251742" y="19706"/>
                </a:lnTo>
                <a:lnTo>
                  <a:pt x="206849" y="34529"/>
                </a:lnTo>
                <a:lnTo>
                  <a:pt x="166239" y="53164"/>
                </a:lnTo>
                <a:lnTo>
                  <a:pt x="130018" y="75422"/>
                </a:lnTo>
                <a:lnTo>
                  <a:pt x="98288" y="101113"/>
                </a:lnTo>
                <a:lnTo>
                  <a:pt x="71154" y="130049"/>
                </a:lnTo>
                <a:lnTo>
                  <a:pt x="48721" y="162040"/>
                </a:lnTo>
                <a:lnTo>
                  <a:pt x="31091" y="196897"/>
                </a:lnTo>
                <a:lnTo>
                  <a:pt x="18369" y="234432"/>
                </a:lnTo>
                <a:lnTo>
                  <a:pt x="10660" y="274454"/>
                </a:lnTo>
                <a:lnTo>
                  <a:pt x="8067" y="316775"/>
                </a:lnTo>
                <a:lnTo>
                  <a:pt x="12704" y="373886"/>
                </a:lnTo>
                <a:lnTo>
                  <a:pt x="25482" y="424414"/>
                </a:lnTo>
                <a:lnTo>
                  <a:pt x="44705" y="467883"/>
                </a:lnTo>
                <a:lnTo>
                  <a:pt x="68676" y="503818"/>
                </a:lnTo>
                <a:lnTo>
                  <a:pt x="95698" y="531742"/>
                </a:lnTo>
                <a:lnTo>
                  <a:pt x="136910" y="559314"/>
                </a:lnTo>
                <a:lnTo>
                  <a:pt x="191905" y="582652"/>
                </a:lnTo>
                <a:lnTo>
                  <a:pt x="247392" y="599802"/>
                </a:lnTo>
                <a:lnTo>
                  <a:pt x="292310" y="609531"/>
                </a:lnTo>
                <a:lnTo>
                  <a:pt x="339115" y="616762"/>
                </a:lnTo>
                <a:lnTo>
                  <a:pt x="466840" y="634438"/>
                </a:lnTo>
                <a:lnTo>
                  <a:pt x="520090" y="648080"/>
                </a:lnTo>
                <a:lnTo>
                  <a:pt x="558881" y="667217"/>
                </a:lnTo>
                <a:lnTo>
                  <a:pt x="582603" y="693072"/>
                </a:lnTo>
                <a:lnTo>
                  <a:pt x="590646" y="726867"/>
                </a:lnTo>
                <a:lnTo>
                  <a:pt x="583173" y="767274"/>
                </a:lnTo>
                <a:lnTo>
                  <a:pt x="560706" y="798585"/>
                </a:lnTo>
                <a:lnTo>
                  <a:pt x="523173" y="820867"/>
                </a:lnTo>
                <a:lnTo>
                  <a:pt x="470502" y="834187"/>
                </a:lnTo>
                <a:lnTo>
                  <a:pt x="402621" y="838613"/>
                </a:lnTo>
                <a:lnTo>
                  <a:pt x="800418" y="838613"/>
                </a:lnTo>
                <a:lnTo>
                  <a:pt x="809933" y="813982"/>
                </a:lnTo>
                <a:lnTo>
                  <a:pt x="819440" y="769892"/>
                </a:lnTo>
                <a:lnTo>
                  <a:pt x="822618" y="722669"/>
                </a:lnTo>
                <a:lnTo>
                  <a:pt x="818591" y="667730"/>
                </a:lnTo>
                <a:lnTo>
                  <a:pt x="807367" y="618641"/>
                </a:lnTo>
                <a:lnTo>
                  <a:pt x="790235" y="575807"/>
                </a:lnTo>
                <a:lnTo>
                  <a:pt x="768482" y="539628"/>
                </a:lnTo>
                <a:lnTo>
                  <a:pt x="743396" y="510508"/>
                </a:lnTo>
                <a:lnTo>
                  <a:pt x="704325" y="481529"/>
                </a:lnTo>
                <a:lnTo>
                  <a:pt x="655713" y="456792"/>
                </a:lnTo>
                <a:lnTo>
                  <a:pt x="605282" y="439187"/>
                </a:lnTo>
                <a:lnTo>
                  <a:pt x="558679" y="427277"/>
                </a:lnTo>
                <a:lnTo>
                  <a:pt x="510748" y="418811"/>
                </a:lnTo>
                <a:lnTo>
                  <a:pt x="456336" y="411537"/>
                </a:lnTo>
                <a:lnTo>
                  <a:pt x="410278" y="406320"/>
                </a:lnTo>
                <a:lnTo>
                  <a:pt x="373242" y="400579"/>
                </a:lnTo>
                <a:lnTo>
                  <a:pt x="309231" y="383276"/>
                </a:lnTo>
                <a:lnTo>
                  <a:pt x="259768" y="352474"/>
                </a:lnTo>
                <a:lnTo>
                  <a:pt x="244238" y="306870"/>
                </a:lnTo>
                <a:lnTo>
                  <a:pt x="250320" y="270654"/>
                </a:lnTo>
                <a:lnTo>
                  <a:pt x="269159" y="243193"/>
                </a:lnTo>
                <a:lnTo>
                  <a:pt x="301640" y="224082"/>
                </a:lnTo>
                <a:lnTo>
                  <a:pt x="348652" y="212914"/>
                </a:lnTo>
                <a:lnTo>
                  <a:pt x="411081" y="209281"/>
                </a:lnTo>
                <a:lnTo>
                  <a:pt x="790541" y="209281"/>
                </a:lnTo>
                <a:lnTo>
                  <a:pt x="790085" y="207899"/>
                </a:lnTo>
                <a:lnTo>
                  <a:pt x="768773" y="167720"/>
                </a:lnTo>
                <a:lnTo>
                  <a:pt x="744544" y="131984"/>
                </a:lnTo>
                <a:lnTo>
                  <a:pt x="717110" y="100640"/>
                </a:lnTo>
                <a:lnTo>
                  <a:pt x="686182" y="73639"/>
                </a:lnTo>
                <a:lnTo>
                  <a:pt x="651472" y="50929"/>
                </a:lnTo>
                <a:lnTo>
                  <a:pt x="612690" y="32460"/>
                </a:lnTo>
                <a:lnTo>
                  <a:pt x="569549" y="18183"/>
                </a:lnTo>
                <a:lnTo>
                  <a:pt x="521760" y="8048"/>
                </a:lnTo>
                <a:lnTo>
                  <a:pt x="469033" y="2003"/>
                </a:lnTo>
                <a:lnTo>
                  <a:pt x="411081" y="0"/>
                </a:lnTo>
                <a:close/>
              </a:path>
              <a:path extrusionOk="0" h="1046479" w="822959">
                <a:moveTo>
                  <a:pt x="790541" y="209281"/>
                </a:moveTo>
                <a:lnTo>
                  <a:pt x="411081" y="209281"/>
                </a:lnTo>
                <a:lnTo>
                  <a:pt x="466784" y="215121"/>
                </a:lnTo>
                <a:lnTo>
                  <a:pt x="513073" y="232635"/>
                </a:lnTo>
                <a:lnTo>
                  <a:pt x="550079" y="261817"/>
                </a:lnTo>
                <a:lnTo>
                  <a:pt x="577935" y="302660"/>
                </a:lnTo>
                <a:lnTo>
                  <a:pt x="593014" y="325574"/>
                </a:lnTo>
                <a:lnTo>
                  <a:pt x="608350" y="337485"/>
                </a:lnTo>
                <a:lnTo>
                  <a:pt x="651503" y="330932"/>
                </a:lnTo>
                <a:lnTo>
                  <a:pt x="758945" y="284242"/>
                </a:lnTo>
                <a:lnTo>
                  <a:pt x="796795" y="254556"/>
                </a:lnTo>
                <a:lnTo>
                  <a:pt x="798740" y="234150"/>
                </a:lnTo>
                <a:lnTo>
                  <a:pt x="790541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5" name="Google Shape;705;p32"/>
          <p:cNvSpPr/>
          <p:nvPr/>
        </p:nvSpPr>
        <p:spPr>
          <a:xfrm>
            <a:off x="9369102" y="4060096"/>
            <a:ext cx="822960" cy="1046480"/>
          </a:xfrm>
          <a:custGeom>
            <a:rect b="b" l="l" r="r" t="t"/>
            <a:pathLst>
              <a:path extrusionOk="0" h="1046479" w="822959">
                <a:moveTo>
                  <a:pt x="171629" y="699648"/>
                </a:moveTo>
                <a:lnTo>
                  <a:pt x="41983" y="743851"/>
                </a:lnTo>
                <a:lnTo>
                  <a:pt x="3960" y="771065"/>
                </a:lnTo>
                <a:lnTo>
                  <a:pt x="0" y="790776"/>
                </a:lnTo>
                <a:lnTo>
                  <a:pt x="5188" y="817378"/>
                </a:lnTo>
                <a:lnTo>
                  <a:pt x="24455" y="860905"/>
                </a:lnTo>
                <a:lnTo>
                  <a:pt x="48295" y="899849"/>
                </a:lnTo>
                <a:lnTo>
                  <a:pt x="76699" y="934210"/>
                </a:lnTo>
                <a:lnTo>
                  <a:pt x="109658" y="963990"/>
                </a:lnTo>
                <a:lnTo>
                  <a:pt x="147164" y="989187"/>
                </a:lnTo>
                <a:lnTo>
                  <a:pt x="189209" y="1009802"/>
                </a:lnTo>
                <a:lnTo>
                  <a:pt x="235784" y="1025836"/>
                </a:lnTo>
                <a:lnTo>
                  <a:pt x="286882" y="1037288"/>
                </a:lnTo>
                <a:lnTo>
                  <a:pt x="342494" y="1044159"/>
                </a:lnTo>
                <a:lnTo>
                  <a:pt x="402610" y="1046449"/>
                </a:lnTo>
                <a:lnTo>
                  <a:pt x="456191" y="1044634"/>
                </a:lnTo>
                <a:lnTo>
                  <a:pt x="506607" y="1039185"/>
                </a:lnTo>
                <a:lnTo>
                  <a:pt x="553809" y="1030102"/>
                </a:lnTo>
                <a:lnTo>
                  <a:pt x="597746" y="1017383"/>
                </a:lnTo>
                <a:lnTo>
                  <a:pt x="638371" y="1001027"/>
                </a:lnTo>
                <a:lnTo>
                  <a:pt x="675632" y="981031"/>
                </a:lnTo>
                <a:lnTo>
                  <a:pt x="709481" y="957394"/>
                </a:lnTo>
                <a:lnTo>
                  <a:pt x="743867" y="926645"/>
                </a:lnTo>
                <a:lnTo>
                  <a:pt x="772098" y="892440"/>
                </a:lnTo>
                <a:lnTo>
                  <a:pt x="794131" y="854858"/>
                </a:lnTo>
                <a:lnTo>
                  <a:pt x="800407" y="838613"/>
                </a:lnTo>
                <a:lnTo>
                  <a:pt x="402610" y="838613"/>
                </a:lnTo>
                <a:lnTo>
                  <a:pt x="351185" y="834709"/>
                </a:lnTo>
                <a:lnTo>
                  <a:pt x="307229" y="822998"/>
                </a:lnTo>
                <a:lnTo>
                  <a:pt x="270742" y="803482"/>
                </a:lnTo>
                <a:lnTo>
                  <a:pt x="241721" y="776160"/>
                </a:lnTo>
                <a:lnTo>
                  <a:pt x="220166" y="741035"/>
                </a:lnTo>
                <a:lnTo>
                  <a:pt x="206469" y="715053"/>
                </a:lnTo>
                <a:lnTo>
                  <a:pt x="191170" y="701786"/>
                </a:lnTo>
                <a:lnTo>
                  <a:pt x="171629" y="699648"/>
                </a:lnTo>
                <a:close/>
              </a:path>
              <a:path extrusionOk="0" h="1046479" w="822959">
                <a:moveTo>
                  <a:pt x="411081" y="0"/>
                </a:moveTo>
                <a:lnTo>
                  <a:pt x="353962" y="2252"/>
                </a:lnTo>
                <a:lnTo>
                  <a:pt x="300814" y="8884"/>
                </a:lnTo>
                <a:lnTo>
                  <a:pt x="251742" y="19706"/>
                </a:lnTo>
                <a:lnTo>
                  <a:pt x="206849" y="34529"/>
                </a:lnTo>
                <a:lnTo>
                  <a:pt x="166239" y="53164"/>
                </a:lnTo>
                <a:lnTo>
                  <a:pt x="130018" y="75422"/>
                </a:lnTo>
                <a:lnTo>
                  <a:pt x="98288" y="101113"/>
                </a:lnTo>
                <a:lnTo>
                  <a:pt x="71154" y="130049"/>
                </a:lnTo>
                <a:lnTo>
                  <a:pt x="48721" y="162040"/>
                </a:lnTo>
                <a:lnTo>
                  <a:pt x="31091" y="196897"/>
                </a:lnTo>
                <a:lnTo>
                  <a:pt x="18369" y="234432"/>
                </a:lnTo>
                <a:lnTo>
                  <a:pt x="10660" y="274454"/>
                </a:lnTo>
                <a:lnTo>
                  <a:pt x="8067" y="316775"/>
                </a:lnTo>
                <a:lnTo>
                  <a:pt x="12704" y="373886"/>
                </a:lnTo>
                <a:lnTo>
                  <a:pt x="25481" y="424414"/>
                </a:lnTo>
                <a:lnTo>
                  <a:pt x="44703" y="467883"/>
                </a:lnTo>
                <a:lnTo>
                  <a:pt x="68670" y="503818"/>
                </a:lnTo>
                <a:lnTo>
                  <a:pt x="95688" y="531742"/>
                </a:lnTo>
                <a:lnTo>
                  <a:pt x="136908" y="559314"/>
                </a:lnTo>
                <a:lnTo>
                  <a:pt x="191894" y="582652"/>
                </a:lnTo>
                <a:lnTo>
                  <a:pt x="247391" y="599802"/>
                </a:lnTo>
                <a:lnTo>
                  <a:pt x="292310" y="609531"/>
                </a:lnTo>
                <a:lnTo>
                  <a:pt x="339115" y="616762"/>
                </a:lnTo>
                <a:lnTo>
                  <a:pt x="466840" y="634438"/>
                </a:lnTo>
                <a:lnTo>
                  <a:pt x="520090" y="648080"/>
                </a:lnTo>
                <a:lnTo>
                  <a:pt x="558881" y="667217"/>
                </a:lnTo>
                <a:lnTo>
                  <a:pt x="582603" y="693072"/>
                </a:lnTo>
                <a:lnTo>
                  <a:pt x="590646" y="726867"/>
                </a:lnTo>
                <a:lnTo>
                  <a:pt x="583173" y="767274"/>
                </a:lnTo>
                <a:lnTo>
                  <a:pt x="560705" y="798585"/>
                </a:lnTo>
                <a:lnTo>
                  <a:pt x="523171" y="820867"/>
                </a:lnTo>
                <a:lnTo>
                  <a:pt x="470496" y="834187"/>
                </a:lnTo>
                <a:lnTo>
                  <a:pt x="402610" y="838613"/>
                </a:lnTo>
                <a:lnTo>
                  <a:pt x="800407" y="838613"/>
                </a:lnTo>
                <a:lnTo>
                  <a:pt x="809923" y="813982"/>
                </a:lnTo>
                <a:lnTo>
                  <a:pt x="819429" y="769892"/>
                </a:lnTo>
                <a:lnTo>
                  <a:pt x="822608" y="722669"/>
                </a:lnTo>
                <a:lnTo>
                  <a:pt x="818581" y="667730"/>
                </a:lnTo>
                <a:lnTo>
                  <a:pt x="807358" y="618641"/>
                </a:lnTo>
                <a:lnTo>
                  <a:pt x="790227" y="575807"/>
                </a:lnTo>
                <a:lnTo>
                  <a:pt x="768477" y="539628"/>
                </a:lnTo>
                <a:lnTo>
                  <a:pt x="743396" y="510508"/>
                </a:lnTo>
                <a:lnTo>
                  <a:pt x="704325" y="481529"/>
                </a:lnTo>
                <a:lnTo>
                  <a:pt x="655713" y="456792"/>
                </a:lnTo>
                <a:lnTo>
                  <a:pt x="605282" y="439187"/>
                </a:lnTo>
                <a:lnTo>
                  <a:pt x="558679" y="427277"/>
                </a:lnTo>
                <a:lnTo>
                  <a:pt x="510748" y="418811"/>
                </a:lnTo>
                <a:lnTo>
                  <a:pt x="456336" y="411537"/>
                </a:lnTo>
                <a:lnTo>
                  <a:pt x="410278" y="406320"/>
                </a:lnTo>
                <a:lnTo>
                  <a:pt x="373242" y="400579"/>
                </a:lnTo>
                <a:lnTo>
                  <a:pt x="309231" y="383276"/>
                </a:lnTo>
                <a:lnTo>
                  <a:pt x="259763" y="352474"/>
                </a:lnTo>
                <a:lnTo>
                  <a:pt x="244228" y="306870"/>
                </a:lnTo>
                <a:lnTo>
                  <a:pt x="250311" y="270654"/>
                </a:lnTo>
                <a:lnTo>
                  <a:pt x="269152" y="243193"/>
                </a:lnTo>
                <a:lnTo>
                  <a:pt x="301637" y="224082"/>
                </a:lnTo>
                <a:lnTo>
                  <a:pt x="348651" y="212914"/>
                </a:lnTo>
                <a:lnTo>
                  <a:pt x="411081" y="209281"/>
                </a:lnTo>
                <a:lnTo>
                  <a:pt x="790541" y="209281"/>
                </a:lnTo>
                <a:lnTo>
                  <a:pt x="790085" y="207899"/>
                </a:lnTo>
                <a:lnTo>
                  <a:pt x="768773" y="167720"/>
                </a:lnTo>
                <a:lnTo>
                  <a:pt x="744543" y="131984"/>
                </a:lnTo>
                <a:lnTo>
                  <a:pt x="717108" y="100640"/>
                </a:lnTo>
                <a:lnTo>
                  <a:pt x="686179" y="73639"/>
                </a:lnTo>
                <a:lnTo>
                  <a:pt x="651468" y="50929"/>
                </a:lnTo>
                <a:lnTo>
                  <a:pt x="612686" y="32460"/>
                </a:lnTo>
                <a:lnTo>
                  <a:pt x="569545" y="18183"/>
                </a:lnTo>
                <a:lnTo>
                  <a:pt x="521756" y="8048"/>
                </a:lnTo>
                <a:lnTo>
                  <a:pt x="469031" y="2003"/>
                </a:lnTo>
                <a:lnTo>
                  <a:pt x="411081" y="0"/>
                </a:lnTo>
                <a:close/>
              </a:path>
              <a:path extrusionOk="0" h="1046479" w="822959">
                <a:moveTo>
                  <a:pt x="790541" y="209281"/>
                </a:moveTo>
                <a:lnTo>
                  <a:pt x="411081" y="209281"/>
                </a:lnTo>
                <a:lnTo>
                  <a:pt x="466784" y="215121"/>
                </a:lnTo>
                <a:lnTo>
                  <a:pt x="513072" y="232635"/>
                </a:lnTo>
                <a:lnTo>
                  <a:pt x="550075" y="261817"/>
                </a:lnTo>
                <a:lnTo>
                  <a:pt x="577924" y="302660"/>
                </a:lnTo>
                <a:lnTo>
                  <a:pt x="593008" y="325574"/>
                </a:lnTo>
                <a:lnTo>
                  <a:pt x="608345" y="337485"/>
                </a:lnTo>
                <a:lnTo>
                  <a:pt x="651503" y="330932"/>
                </a:lnTo>
                <a:lnTo>
                  <a:pt x="758935" y="284242"/>
                </a:lnTo>
                <a:lnTo>
                  <a:pt x="796793" y="254556"/>
                </a:lnTo>
                <a:lnTo>
                  <a:pt x="798740" y="234150"/>
                </a:lnTo>
                <a:lnTo>
                  <a:pt x="790541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6" name="Google Shape;706;p32"/>
          <p:cNvSpPr/>
          <p:nvPr/>
        </p:nvSpPr>
        <p:spPr>
          <a:xfrm>
            <a:off x="10228990" y="4081341"/>
            <a:ext cx="937894" cy="1004569"/>
          </a:xfrm>
          <a:custGeom>
            <a:rect b="b" l="l" r="r" t="t"/>
            <a:pathLst>
              <a:path extrusionOk="0" h="1004570" w="937895">
                <a:moveTo>
                  <a:pt x="523163" y="0"/>
                </a:moveTo>
                <a:lnTo>
                  <a:pt x="414298" y="0"/>
                </a:lnTo>
                <a:lnTo>
                  <a:pt x="387709" y="2144"/>
                </a:lnTo>
                <a:lnTo>
                  <a:pt x="354186" y="24459"/>
                </a:lnTo>
                <a:lnTo>
                  <a:pt x="5577" y="947489"/>
                </a:lnTo>
                <a:lnTo>
                  <a:pt x="0" y="972424"/>
                </a:lnTo>
                <a:lnTo>
                  <a:pt x="4502" y="990068"/>
                </a:lnTo>
                <a:lnTo>
                  <a:pt x="19087" y="1000555"/>
                </a:lnTo>
                <a:lnTo>
                  <a:pt x="43754" y="1004021"/>
                </a:lnTo>
                <a:lnTo>
                  <a:pt x="141343" y="1004021"/>
                </a:lnTo>
                <a:lnTo>
                  <a:pt x="184503" y="1001616"/>
                </a:lnTo>
                <a:lnTo>
                  <a:pt x="231620" y="977181"/>
                </a:lnTo>
                <a:lnTo>
                  <a:pt x="289820" y="818749"/>
                </a:lnTo>
                <a:lnTo>
                  <a:pt x="883642" y="818749"/>
                </a:lnTo>
                <a:lnTo>
                  <a:pt x="813718" y="632106"/>
                </a:lnTo>
                <a:lnTo>
                  <a:pt x="350614" y="632106"/>
                </a:lnTo>
                <a:lnTo>
                  <a:pt x="424140" y="411474"/>
                </a:lnTo>
                <a:lnTo>
                  <a:pt x="438971" y="361425"/>
                </a:lnTo>
                <a:lnTo>
                  <a:pt x="449429" y="311097"/>
                </a:lnTo>
                <a:lnTo>
                  <a:pt x="455373" y="260758"/>
                </a:lnTo>
                <a:lnTo>
                  <a:pt x="456663" y="210674"/>
                </a:lnTo>
                <a:lnTo>
                  <a:pt x="655832" y="210674"/>
                </a:lnTo>
                <a:lnTo>
                  <a:pt x="593863" y="45265"/>
                </a:lnTo>
                <a:lnTo>
                  <a:pt x="583214" y="23275"/>
                </a:lnTo>
                <a:lnTo>
                  <a:pt x="569115" y="9372"/>
                </a:lnTo>
                <a:lnTo>
                  <a:pt x="549715" y="2100"/>
                </a:lnTo>
                <a:lnTo>
                  <a:pt x="523163" y="0"/>
                </a:lnTo>
                <a:close/>
              </a:path>
              <a:path extrusionOk="0" h="1004570" w="937895">
                <a:moveTo>
                  <a:pt x="883642" y="818749"/>
                </a:moveTo>
                <a:lnTo>
                  <a:pt x="639118" y="818749"/>
                </a:lnTo>
                <a:lnTo>
                  <a:pt x="682928" y="951688"/>
                </a:lnTo>
                <a:lnTo>
                  <a:pt x="694902" y="977181"/>
                </a:lnTo>
                <a:lnTo>
                  <a:pt x="714038" y="993247"/>
                </a:lnTo>
                <a:lnTo>
                  <a:pt x="743787" y="1001616"/>
                </a:lnTo>
                <a:lnTo>
                  <a:pt x="787595" y="1004021"/>
                </a:lnTo>
                <a:lnTo>
                  <a:pt x="893644" y="1004021"/>
                </a:lnTo>
                <a:lnTo>
                  <a:pt x="918321" y="1000555"/>
                </a:lnTo>
                <a:lnTo>
                  <a:pt x="932926" y="990068"/>
                </a:lnTo>
                <a:lnTo>
                  <a:pt x="937447" y="972424"/>
                </a:lnTo>
                <a:lnTo>
                  <a:pt x="931873" y="947489"/>
                </a:lnTo>
                <a:lnTo>
                  <a:pt x="883642" y="818749"/>
                </a:lnTo>
                <a:close/>
              </a:path>
              <a:path extrusionOk="0" h="1004570" w="937895">
                <a:moveTo>
                  <a:pt x="655832" y="210674"/>
                </a:moveTo>
                <a:lnTo>
                  <a:pt x="470830" y="210674"/>
                </a:lnTo>
                <a:lnTo>
                  <a:pt x="472264" y="237552"/>
                </a:lnTo>
                <a:lnTo>
                  <a:pt x="482853" y="316746"/>
                </a:lnTo>
                <a:lnTo>
                  <a:pt x="493327" y="365233"/>
                </a:lnTo>
                <a:lnTo>
                  <a:pt x="506180" y="412919"/>
                </a:lnTo>
                <a:lnTo>
                  <a:pt x="579696" y="632106"/>
                </a:lnTo>
                <a:lnTo>
                  <a:pt x="813718" y="632106"/>
                </a:lnTo>
                <a:lnTo>
                  <a:pt x="655832" y="210674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7" name="Google Shape;707;p32"/>
          <p:cNvSpPr/>
          <p:nvPr/>
        </p:nvSpPr>
        <p:spPr>
          <a:xfrm>
            <a:off x="11182628" y="4060096"/>
            <a:ext cx="835660" cy="1046480"/>
          </a:xfrm>
          <a:custGeom>
            <a:rect b="b" l="l" r="r" t="t"/>
            <a:pathLst>
              <a:path extrusionOk="0" h="1046479" w="835659">
                <a:moveTo>
                  <a:pt x="417102" y="0"/>
                </a:moveTo>
                <a:lnTo>
                  <a:pt x="362151" y="2168"/>
                </a:lnTo>
                <a:lnTo>
                  <a:pt x="310713" y="8605"/>
                </a:lnTo>
                <a:lnTo>
                  <a:pt x="262876" y="19204"/>
                </a:lnTo>
                <a:lnTo>
                  <a:pt x="218730" y="33860"/>
                </a:lnTo>
                <a:lnTo>
                  <a:pt x="178364" y="52469"/>
                </a:lnTo>
                <a:lnTo>
                  <a:pt x="141868" y="74924"/>
                </a:lnTo>
                <a:lnTo>
                  <a:pt x="109331" y="101122"/>
                </a:lnTo>
                <a:lnTo>
                  <a:pt x="80843" y="130957"/>
                </a:lnTo>
                <a:lnTo>
                  <a:pt x="56492" y="164323"/>
                </a:lnTo>
                <a:lnTo>
                  <a:pt x="36369" y="201115"/>
                </a:lnTo>
                <a:lnTo>
                  <a:pt x="20562" y="241229"/>
                </a:lnTo>
                <a:lnTo>
                  <a:pt x="9160" y="284560"/>
                </a:lnTo>
                <a:lnTo>
                  <a:pt x="2254" y="331001"/>
                </a:lnTo>
                <a:lnTo>
                  <a:pt x="0" y="379004"/>
                </a:lnTo>
                <a:lnTo>
                  <a:pt x="0" y="667508"/>
                </a:lnTo>
                <a:lnTo>
                  <a:pt x="2254" y="715512"/>
                </a:lnTo>
                <a:lnTo>
                  <a:pt x="9160" y="761952"/>
                </a:lnTo>
                <a:lnTo>
                  <a:pt x="20562" y="805280"/>
                </a:lnTo>
                <a:lnTo>
                  <a:pt x="36369" y="845391"/>
                </a:lnTo>
                <a:lnTo>
                  <a:pt x="56492" y="882178"/>
                </a:lnTo>
                <a:lnTo>
                  <a:pt x="80843" y="915539"/>
                </a:lnTo>
                <a:lnTo>
                  <a:pt x="109331" y="945367"/>
                </a:lnTo>
                <a:lnTo>
                  <a:pt x="141868" y="971559"/>
                </a:lnTo>
                <a:lnTo>
                  <a:pt x="178364" y="994008"/>
                </a:lnTo>
                <a:lnTo>
                  <a:pt x="218730" y="1012611"/>
                </a:lnTo>
                <a:lnTo>
                  <a:pt x="262876" y="1027263"/>
                </a:lnTo>
                <a:lnTo>
                  <a:pt x="310713" y="1037858"/>
                </a:lnTo>
                <a:lnTo>
                  <a:pt x="362151" y="1044292"/>
                </a:lnTo>
                <a:lnTo>
                  <a:pt x="417102" y="1046460"/>
                </a:lnTo>
                <a:lnTo>
                  <a:pt x="471649" y="1044552"/>
                </a:lnTo>
                <a:lnTo>
                  <a:pt x="522608" y="1038813"/>
                </a:lnTo>
                <a:lnTo>
                  <a:pt x="570028" y="1029216"/>
                </a:lnTo>
                <a:lnTo>
                  <a:pt x="613962" y="1015737"/>
                </a:lnTo>
                <a:lnTo>
                  <a:pt x="654461" y="998349"/>
                </a:lnTo>
                <a:lnTo>
                  <a:pt x="691574" y="977029"/>
                </a:lnTo>
                <a:lnTo>
                  <a:pt x="725355" y="951751"/>
                </a:lnTo>
                <a:lnTo>
                  <a:pt x="759070" y="919101"/>
                </a:lnTo>
                <a:lnTo>
                  <a:pt x="786651" y="883390"/>
                </a:lnTo>
                <a:lnTo>
                  <a:pt x="808098" y="844618"/>
                </a:lnTo>
                <a:lnTo>
                  <a:pt x="811332" y="835786"/>
                </a:lnTo>
                <a:lnTo>
                  <a:pt x="417102" y="835786"/>
                </a:lnTo>
                <a:lnTo>
                  <a:pt x="360054" y="831077"/>
                </a:lnTo>
                <a:lnTo>
                  <a:pt x="313387" y="816979"/>
                </a:lnTo>
                <a:lnTo>
                  <a:pt x="277096" y="793532"/>
                </a:lnTo>
                <a:lnTo>
                  <a:pt x="251178" y="760777"/>
                </a:lnTo>
                <a:lnTo>
                  <a:pt x="235630" y="718755"/>
                </a:lnTo>
                <a:lnTo>
                  <a:pt x="230448" y="667508"/>
                </a:lnTo>
                <a:lnTo>
                  <a:pt x="230448" y="379004"/>
                </a:lnTo>
                <a:lnTo>
                  <a:pt x="235630" y="327742"/>
                </a:lnTo>
                <a:lnTo>
                  <a:pt x="251178" y="285716"/>
                </a:lnTo>
                <a:lnTo>
                  <a:pt x="277096" y="252964"/>
                </a:lnTo>
                <a:lnTo>
                  <a:pt x="313387" y="229524"/>
                </a:lnTo>
                <a:lnTo>
                  <a:pt x="360054" y="215432"/>
                </a:lnTo>
                <a:lnTo>
                  <a:pt x="417102" y="210726"/>
                </a:lnTo>
                <a:lnTo>
                  <a:pt x="801406" y="210726"/>
                </a:lnTo>
                <a:lnTo>
                  <a:pt x="793476" y="192475"/>
                </a:lnTo>
                <a:lnTo>
                  <a:pt x="769444" y="152084"/>
                </a:lnTo>
                <a:lnTo>
                  <a:pt x="740986" y="116444"/>
                </a:lnTo>
                <a:lnTo>
                  <a:pt x="708092" y="85553"/>
                </a:lnTo>
                <a:lnTo>
                  <a:pt x="670755" y="59414"/>
                </a:lnTo>
                <a:lnTo>
                  <a:pt x="628966" y="38026"/>
                </a:lnTo>
                <a:lnTo>
                  <a:pt x="582714" y="21390"/>
                </a:lnTo>
                <a:lnTo>
                  <a:pt x="531993" y="9507"/>
                </a:lnTo>
                <a:lnTo>
                  <a:pt x="476791" y="2376"/>
                </a:lnTo>
                <a:lnTo>
                  <a:pt x="417102" y="0"/>
                </a:lnTo>
                <a:close/>
              </a:path>
              <a:path extrusionOk="0" h="1046479" w="835659">
                <a:moveTo>
                  <a:pt x="777740" y="458174"/>
                </a:moveTo>
                <a:lnTo>
                  <a:pt x="435416" y="458174"/>
                </a:lnTo>
                <a:lnTo>
                  <a:pt x="407905" y="461073"/>
                </a:lnTo>
                <a:lnTo>
                  <a:pt x="390044" y="470740"/>
                </a:lnTo>
                <a:lnTo>
                  <a:pt x="380388" y="488632"/>
                </a:lnTo>
                <a:lnTo>
                  <a:pt x="377491" y="516204"/>
                </a:lnTo>
                <a:lnTo>
                  <a:pt x="377491" y="603835"/>
                </a:lnTo>
                <a:lnTo>
                  <a:pt x="380388" y="631401"/>
                </a:lnTo>
                <a:lnTo>
                  <a:pt x="390044" y="649270"/>
                </a:lnTo>
                <a:lnTo>
                  <a:pt x="407905" y="658914"/>
                </a:lnTo>
                <a:lnTo>
                  <a:pt x="435416" y="661801"/>
                </a:lnTo>
                <a:lnTo>
                  <a:pt x="606521" y="661801"/>
                </a:lnTo>
                <a:lnTo>
                  <a:pt x="606521" y="712753"/>
                </a:lnTo>
                <a:lnTo>
                  <a:pt x="598085" y="753231"/>
                </a:lnTo>
                <a:lnTo>
                  <a:pt x="573638" y="787204"/>
                </a:lnTo>
                <a:lnTo>
                  <a:pt x="534467" y="813240"/>
                </a:lnTo>
                <a:lnTo>
                  <a:pt x="481859" y="829911"/>
                </a:lnTo>
                <a:lnTo>
                  <a:pt x="417102" y="835786"/>
                </a:lnTo>
                <a:lnTo>
                  <a:pt x="811332" y="835786"/>
                </a:lnTo>
                <a:lnTo>
                  <a:pt x="823415" y="802785"/>
                </a:lnTo>
                <a:lnTo>
                  <a:pt x="832603" y="757891"/>
                </a:lnTo>
                <a:lnTo>
                  <a:pt x="835665" y="709936"/>
                </a:lnTo>
                <a:lnTo>
                  <a:pt x="835665" y="516204"/>
                </a:lnTo>
                <a:lnTo>
                  <a:pt x="832768" y="488632"/>
                </a:lnTo>
                <a:lnTo>
                  <a:pt x="823112" y="470740"/>
                </a:lnTo>
                <a:lnTo>
                  <a:pt x="805252" y="461073"/>
                </a:lnTo>
                <a:lnTo>
                  <a:pt x="777740" y="458174"/>
                </a:lnTo>
                <a:close/>
              </a:path>
              <a:path extrusionOk="0" h="1046479" w="835659">
                <a:moveTo>
                  <a:pt x="801406" y="210726"/>
                </a:moveTo>
                <a:lnTo>
                  <a:pt x="417102" y="210726"/>
                </a:lnTo>
                <a:lnTo>
                  <a:pt x="468335" y="214812"/>
                </a:lnTo>
                <a:lnTo>
                  <a:pt x="511771" y="227113"/>
                </a:lnTo>
                <a:lnTo>
                  <a:pt x="547404" y="247694"/>
                </a:lnTo>
                <a:lnTo>
                  <a:pt x="575227" y="276621"/>
                </a:lnTo>
                <a:lnTo>
                  <a:pt x="595233" y="313959"/>
                </a:lnTo>
                <a:lnTo>
                  <a:pt x="607525" y="338564"/>
                </a:lnTo>
                <a:lnTo>
                  <a:pt x="622481" y="351773"/>
                </a:lnTo>
                <a:lnTo>
                  <a:pt x="668812" y="349308"/>
                </a:lnTo>
                <a:lnTo>
                  <a:pt x="777740" y="311131"/>
                </a:lnTo>
                <a:lnTo>
                  <a:pt x="814978" y="282859"/>
                </a:lnTo>
                <a:lnTo>
                  <a:pt x="818855" y="262226"/>
                </a:lnTo>
                <a:lnTo>
                  <a:pt x="813090" y="237615"/>
                </a:lnTo>
                <a:lnTo>
                  <a:pt x="801406" y="21072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8" name="Google Shape;708;p32"/>
          <p:cNvSpPr/>
          <p:nvPr/>
        </p:nvSpPr>
        <p:spPr>
          <a:xfrm>
            <a:off x="12156027" y="4081341"/>
            <a:ext cx="699135" cy="1004569"/>
          </a:xfrm>
          <a:custGeom>
            <a:rect b="b" l="l" r="r" t="t"/>
            <a:pathLst>
              <a:path extrusionOk="0" h="1004570" w="699134">
                <a:moveTo>
                  <a:pt x="626514" y="0"/>
                </a:moveTo>
                <a:lnTo>
                  <a:pt x="58029" y="0"/>
                </a:lnTo>
                <a:lnTo>
                  <a:pt x="30458" y="2889"/>
                </a:lnTo>
                <a:lnTo>
                  <a:pt x="12566" y="12536"/>
                </a:lnTo>
                <a:lnTo>
                  <a:pt x="2898" y="30409"/>
                </a:lnTo>
                <a:lnTo>
                  <a:pt x="0" y="57977"/>
                </a:lnTo>
                <a:lnTo>
                  <a:pt x="0" y="946044"/>
                </a:lnTo>
                <a:lnTo>
                  <a:pt x="2898" y="973585"/>
                </a:lnTo>
                <a:lnTo>
                  <a:pt x="12566" y="991461"/>
                </a:lnTo>
                <a:lnTo>
                  <a:pt x="30458" y="1001123"/>
                </a:lnTo>
                <a:lnTo>
                  <a:pt x="58029" y="1004021"/>
                </a:lnTo>
                <a:lnTo>
                  <a:pt x="640682" y="1004021"/>
                </a:lnTo>
                <a:lnTo>
                  <a:pt x="668187" y="1001123"/>
                </a:lnTo>
                <a:lnTo>
                  <a:pt x="686044" y="991461"/>
                </a:lnTo>
                <a:lnTo>
                  <a:pt x="695699" y="973585"/>
                </a:lnTo>
                <a:lnTo>
                  <a:pt x="698596" y="946044"/>
                </a:lnTo>
                <a:lnTo>
                  <a:pt x="698596" y="851282"/>
                </a:lnTo>
                <a:lnTo>
                  <a:pt x="685007" y="806921"/>
                </a:lnTo>
                <a:lnTo>
                  <a:pt x="640682" y="793305"/>
                </a:lnTo>
                <a:lnTo>
                  <a:pt x="230527" y="793305"/>
                </a:lnTo>
                <a:lnTo>
                  <a:pt x="230527" y="600997"/>
                </a:lnTo>
                <a:lnTo>
                  <a:pt x="555815" y="600997"/>
                </a:lnTo>
                <a:lnTo>
                  <a:pt x="583320" y="598100"/>
                </a:lnTo>
                <a:lnTo>
                  <a:pt x="601178" y="588442"/>
                </a:lnTo>
                <a:lnTo>
                  <a:pt x="610832" y="570570"/>
                </a:lnTo>
                <a:lnTo>
                  <a:pt x="613730" y="543030"/>
                </a:lnTo>
                <a:lnTo>
                  <a:pt x="613730" y="448269"/>
                </a:lnTo>
                <a:lnTo>
                  <a:pt x="610832" y="420937"/>
                </a:lnTo>
                <a:lnTo>
                  <a:pt x="601178" y="403533"/>
                </a:lnTo>
                <a:lnTo>
                  <a:pt x="583320" y="394345"/>
                </a:lnTo>
                <a:lnTo>
                  <a:pt x="555815" y="391663"/>
                </a:lnTo>
                <a:lnTo>
                  <a:pt x="230527" y="391663"/>
                </a:lnTo>
                <a:lnTo>
                  <a:pt x="230527" y="209271"/>
                </a:lnTo>
                <a:lnTo>
                  <a:pt x="626514" y="209271"/>
                </a:lnTo>
                <a:lnTo>
                  <a:pt x="654024" y="206597"/>
                </a:lnTo>
                <a:lnTo>
                  <a:pt x="671881" y="197427"/>
                </a:lnTo>
                <a:lnTo>
                  <a:pt x="681533" y="180032"/>
                </a:lnTo>
                <a:lnTo>
                  <a:pt x="684429" y="152686"/>
                </a:lnTo>
                <a:lnTo>
                  <a:pt x="684429" y="57977"/>
                </a:lnTo>
                <a:lnTo>
                  <a:pt x="681533" y="30409"/>
                </a:lnTo>
                <a:lnTo>
                  <a:pt x="671881" y="12536"/>
                </a:lnTo>
                <a:lnTo>
                  <a:pt x="654024" y="2889"/>
                </a:lnTo>
                <a:lnTo>
                  <a:pt x="62651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9" name="Google Shape;709;p32"/>
          <p:cNvSpPr/>
          <p:nvPr/>
        </p:nvSpPr>
        <p:spPr>
          <a:xfrm>
            <a:off x="12982326" y="4081352"/>
            <a:ext cx="231140" cy="1004569"/>
          </a:xfrm>
          <a:custGeom>
            <a:rect b="b" l="l" r="r" t="t"/>
            <a:pathLst>
              <a:path extrusionOk="0" h="1004570" w="231140">
                <a:moveTo>
                  <a:pt x="173984" y="0"/>
                </a:moveTo>
                <a:lnTo>
                  <a:pt x="56532" y="0"/>
                </a:lnTo>
                <a:lnTo>
                  <a:pt x="29243" y="3068"/>
                </a:lnTo>
                <a:lnTo>
                  <a:pt x="11860" y="12893"/>
                </a:lnTo>
                <a:lnTo>
                  <a:pt x="2681" y="30404"/>
                </a:lnTo>
                <a:lnTo>
                  <a:pt x="0" y="56532"/>
                </a:lnTo>
                <a:lnTo>
                  <a:pt x="0" y="947479"/>
                </a:lnTo>
                <a:lnTo>
                  <a:pt x="2681" y="973606"/>
                </a:lnTo>
                <a:lnTo>
                  <a:pt x="11860" y="991117"/>
                </a:lnTo>
                <a:lnTo>
                  <a:pt x="29243" y="1000942"/>
                </a:lnTo>
                <a:lnTo>
                  <a:pt x="56532" y="1004011"/>
                </a:lnTo>
                <a:lnTo>
                  <a:pt x="173984" y="1004011"/>
                </a:lnTo>
                <a:lnTo>
                  <a:pt x="200113" y="1000942"/>
                </a:lnTo>
                <a:lnTo>
                  <a:pt x="217628" y="991117"/>
                </a:lnTo>
                <a:lnTo>
                  <a:pt x="227456" y="973606"/>
                </a:lnTo>
                <a:lnTo>
                  <a:pt x="230527" y="947479"/>
                </a:lnTo>
                <a:lnTo>
                  <a:pt x="230527" y="56532"/>
                </a:lnTo>
                <a:lnTo>
                  <a:pt x="227456" y="30404"/>
                </a:lnTo>
                <a:lnTo>
                  <a:pt x="217628" y="12893"/>
                </a:lnTo>
                <a:lnTo>
                  <a:pt x="200113" y="3068"/>
                </a:lnTo>
                <a:lnTo>
                  <a:pt x="173984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0" name="Google Shape;710;p32"/>
          <p:cNvSpPr/>
          <p:nvPr/>
        </p:nvSpPr>
        <p:spPr>
          <a:xfrm>
            <a:off x="13385530" y="4081341"/>
            <a:ext cx="805180" cy="1004569"/>
          </a:xfrm>
          <a:custGeom>
            <a:rect b="b" l="l" r="r" t="t"/>
            <a:pathLst>
              <a:path extrusionOk="0" h="1004570" w="805180">
                <a:moveTo>
                  <a:pt x="449755" y="0"/>
                </a:moveTo>
                <a:lnTo>
                  <a:pt x="58029" y="0"/>
                </a:lnTo>
                <a:lnTo>
                  <a:pt x="30458" y="2889"/>
                </a:lnTo>
                <a:lnTo>
                  <a:pt x="12566" y="12537"/>
                </a:lnTo>
                <a:lnTo>
                  <a:pt x="2898" y="30413"/>
                </a:lnTo>
                <a:lnTo>
                  <a:pt x="0" y="57987"/>
                </a:lnTo>
                <a:lnTo>
                  <a:pt x="0" y="946044"/>
                </a:lnTo>
                <a:lnTo>
                  <a:pt x="2898" y="973590"/>
                </a:lnTo>
                <a:lnTo>
                  <a:pt x="12566" y="991465"/>
                </a:lnTo>
                <a:lnTo>
                  <a:pt x="30458" y="1001125"/>
                </a:lnTo>
                <a:lnTo>
                  <a:pt x="58029" y="1004021"/>
                </a:lnTo>
                <a:lnTo>
                  <a:pt x="172486" y="1004021"/>
                </a:lnTo>
                <a:lnTo>
                  <a:pt x="217954" y="991465"/>
                </a:lnTo>
                <a:lnTo>
                  <a:pt x="230516" y="946044"/>
                </a:lnTo>
                <a:lnTo>
                  <a:pt x="230516" y="647645"/>
                </a:lnTo>
                <a:lnTo>
                  <a:pt x="639253" y="647645"/>
                </a:lnTo>
                <a:lnTo>
                  <a:pt x="637700" y="644960"/>
                </a:lnTo>
                <a:lnTo>
                  <a:pt x="628957" y="630334"/>
                </a:lnTo>
                <a:lnTo>
                  <a:pt x="622849" y="620478"/>
                </a:lnTo>
                <a:lnTo>
                  <a:pt x="619373" y="615122"/>
                </a:lnTo>
                <a:lnTo>
                  <a:pt x="662761" y="590986"/>
                </a:lnTo>
                <a:lnTo>
                  <a:pt x="699541" y="561007"/>
                </a:lnTo>
                <a:lnTo>
                  <a:pt x="729688" y="525238"/>
                </a:lnTo>
                <a:lnTo>
                  <a:pt x="753178" y="483726"/>
                </a:lnTo>
                <a:lnTo>
                  <a:pt x="768324" y="441190"/>
                </a:lnTo>
                <a:lnTo>
                  <a:pt x="230516" y="441190"/>
                </a:lnTo>
                <a:lnTo>
                  <a:pt x="230516" y="209281"/>
                </a:lnTo>
                <a:lnTo>
                  <a:pt x="766502" y="209281"/>
                </a:lnTo>
                <a:lnTo>
                  <a:pt x="760144" y="188508"/>
                </a:lnTo>
                <a:lnTo>
                  <a:pt x="742494" y="150410"/>
                </a:lnTo>
                <a:lnTo>
                  <a:pt x="720209" y="116279"/>
                </a:lnTo>
                <a:lnTo>
                  <a:pt x="693472" y="86253"/>
                </a:lnTo>
                <a:lnTo>
                  <a:pt x="662464" y="60470"/>
                </a:lnTo>
                <a:lnTo>
                  <a:pt x="627369" y="39067"/>
                </a:lnTo>
                <a:lnTo>
                  <a:pt x="588368" y="22181"/>
                </a:lnTo>
                <a:lnTo>
                  <a:pt x="545644" y="9950"/>
                </a:lnTo>
                <a:lnTo>
                  <a:pt x="499379" y="2510"/>
                </a:lnTo>
                <a:lnTo>
                  <a:pt x="449755" y="0"/>
                </a:lnTo>
                <a:close/>
              </a:path>
              <a:path extrusionOk="0" h="1004570" w="805180">
                <a:moveTo>
                  <a:pt x="639253" y="647645"/>
                </a:moveTo>
                <a:lnTo>
                  <a:pt x="288556" y="647645"/>
                </a:lnTo>
                <a:lnTo>
                  <a:pt x="339855" y="651337"/>
                </a:lnTo>
                <a:lnTo>
                  <a:pt x="376557" y="664441"/>
                </a:lnTo>
                <a:lnTo>
                  <a:pt x="404235" y="690003"/>
                </a:lnTo>
                <a:lnTo>
                  <a:pt x="428458" y="731066"/>
                </a:lnTo>
                <a:lnTo>
                  <a:pt x="533125" y="948871"/>
                </a:lnTo>
                <a:lnTo>
                  <a:pt x="550481" y="975993"/>
                </a:lnTo>
                <a:lnTo>
                  <a:pt x="573415" y="992895"/>
                </a:lnTo>
                <a:lnTo>
                  <a:pt x="605913" y="1001572"/>
                </a:lnTo>
                <a:lnTo>
                  <a:pt x="651959" y="1004021"/>
                </a:lnTo>
                <a:lnTo>
                  <a:pt x="765034" y="1004021"/>
                </a:lnTo>
                <a:lnTo>
                  <a:pt x="789950" y="999292"/>
                </a:lnTo>
                <a:lnTo>
                  <a:pt x="803207" y="986343"/>
                </a:lnTo>
                <a:lnTo>
                  <a:pt x="804804" y="967034"/>
                </a:lnTo>
                <a:lnTo>
                  <a:pt x="794740" y="943227"/>
                </a:lnTo>
                <a:lnTo>
                  <a:pt x="648971" y="664441"/>
                </a:lnTo>
                <a:lnTo>
                  <a:pt x="639253" y="647645"/>
                </a:lnTo>
                <a:close/>
              </a:path>
              <a:path extrusionOk="0" h="1004570" w="805180">
                <a:moveTo>
                  <a:pt x="766502" y="209281"/>
                </a:moveTo>
                <a:lnTo>
                  <a:pt x="427076" y="209281"/>
                </a:lnTo>
                <a:lnTo>
                  <a:pt x="453917" y="211138"/>
                </a:lnTo>
                <a:lnTo>
                  <a:pt x="477294" y="216710"/>
                </a:lnTo>
                <a:lnTo>
                  <a:pt x="514822" y="238997"/>
                </a:lnTo>
                <a:lnTo>
                  <a:pt x="536999" y="276262"/>
                </a:lnTo>
                <a:lnTo>
                  <a:pt x="544412" y="325236"/>
                </a:lnTo>
                <a:lnTo>
                  <a:pt x="542557" y="351233"/>
                </a:lnTo>
                <a:lnTo>
                  <a:pt x="527750" y="393654"/>
                </a:lnTo>
                <a:lnTo>
                  <a:pt x="497498" y="423892"/>
                </a:lnTo>
                <a:lnTo>
                  <a:pt x="453917" y="439311"/>
                </a:lnTo>
                <a:lnTo>
                  <a:pt x="427076" y="441190"/>
                </a:lnTo>
                <a:lnTo>
                  <a:pt x="768324" y="441190"/>
                </a:lnTo>
                <a:lnTo>
                  <a:pt x="769986" y="436521"/>
                </a:lnTo>
                <a:lnTo>
                  <a:pt x="780089" y="383675"/>
                </a:lnTo>
                <a:lnTo>
                  <a:pt x="783463" y="325236"/>
                </a:lnTo>
                <a:lnTo>
                  <a:pt x="780811" y="276058"/>
                </a:lnTo>
                <a:lnTo>
                  <a:pt x="772977" y="230437"/>
                </a:lnTo>
                <a:lnTo>
                  <a:pt x="766502" y="20928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1" name="Google Shape;711;p32"/>
          <p:cNvSpPr/>
          <p:nvPr/>
        </p:nvSpPr>
        <p:spPr>
          <a:xfrm>
            <a:off x="14286905" y="4060096"/>
            <a:ext cx="836294" cy="1046480"/>
          </a:xfrm>
          <a:custGeom>
            <a:rect b="b" l="l" r="r" t="t"/>
            <a:pathLst>
              <a:path extrusionOk="0" h="1046479" w="836294">
                <a:moveTo>
                  <a:pt x="417170" y="0"/>
                </a:moveTo>
                <a:lnTo>
                  <a:pt x="362221" y="2168"/>
                </a:lnTo>
                <a:lnTo>
                  <a:pt x="310784" y="8605"/>
                </a:lnTo>
                <a:lnTo>
                  <a:pt x="262948" y="19204"/>
                </a:lnTo>
                <a:lnTo>
                  <a:pt x="218802" y="33860"/>
                </a:lnTo>
                <a:lnTo>
                  <a:pt x="178437" y="52469"/>
                </a:lnTo>
                <a:lnTo>
                  <a:pt x="141941" y="74924"/>
                </a:lnTo>
                <a:lnTo>
                  <a:pt x="109403" y="101122"/>
                </a:lnTo>
                <a:lnTo>
                  <a:pt x="80914" y="130957"/>
                </a:lnTo>
                <a:lnTo>
                  <a:pt x="56563" y="164323"/>
                </a:lnTo>
                <a:lnTo>
                  <a:pt x="36438" y="201115"/>
                </a:lnTo>
                <a:lnTo>
                  <a:pt x="20631" y="241229"/>
                </a:lnTo>
                <a:lnTo>
                  <a:pt x="9307" y="284263"/>
                </a:lnTo>
                <a:lnTo>
                  <a:pt x="2322" y="331001"/>
                </a:lnTo>
                <a:lnTo>
                  <a:pt x="0" y="380449"/>
                </a:lnTo>
                <a:lnTo>
                  <a:pt x="0" y="666073"/>
                </a:lnTo>
                <a:lnTo>
                  <a:pt x="2322" y="715520"/>
                </a:lnTo>
                <a:lnTo>
                  <a:pt x="9228" y="761959"/>
                </a:lnTo>
                <a:lnTo>
                  <a:pt x="20631" y="805285"/>
                </a:lnTo>
                <a:lnTo>
                  <a:pt x="36438" y="845394"/>
                </a:lnTo>
                <a:lnTo>
                  <a:pt x="56563" y="882181"/>
                </a:lnTo>
                <a:lnTo>
                  <a:pt x="80914" y="915541"/>
                </a:lnTo>
                <a:lnTo>
                  <a:pt x="109403" y="945369"/>
                </a:lnTo>
                <a:lnTo>
                  <a:pt x="141941" y="971560"/>
                </a:lnTo>
                <a:lnTo>
                  <a:pt x="178437" y="994009"/>
                </a:lnTo>
                <a:lnTo>
                  <a:pt x="218802" y="1012612"/>
                </a:lnTo>
                <a:lnTo>
                  <a:pt x="262948" y="1027263"/>
                </a:lnTo>
                <a:lnTo>
                  <a:pt x="310784" y="1037858"/>
                </a:lnTo>
                <a:lnTo>
                  <a:pt x="362221" y="1044292"/>
                </a:lnTo>
                <a:lnTo>
                  <a:pt x="417170" y="1046460"/>
                </a:lnTo>
                <a:lnTo>
                  <a:pt x="472397" y="1044292"/>
                </a:lnTo>
                <a:lnTo>
                  <a:pt x="524072" y="1037858"/>
                </a:lnTo>
                <a:lnTo>
                  <a:pt x="572110" y="1027263"/>
                </a:lnTo>
                <a:lnTo>
                  <a:pt x="616423" y="1012612"/>
                </a:lnTo>
                <a:lnTo>
                  <a:pt x="656926" y="994009"/>
                </a:lnTo>
                <a:lnTo>
                  <a:pt x="693532" y="971560"/>
                </a:lnTo>
                <a:lnTo>
                  <a:pt x="726155" y="945369"/>
                </a:lnTo>
                <a:lnTo>
                  <a:pt x="754709" y="915541"/>
                </a:lnTo>
                <a:lnTo>
                  <a:pt x="779106" y="882181"/>
                </a:lnTo>
                <a:lnTo>
                  <a:pt x="799262" y="845394"/>
                </a:lnTo>
                <a:lnTo>
                  <a:pt x="803049" y="835796"/>
                </a:lnTo>
                <a:lnTo>
                  <a:pt x="417170" y="835796"/>
                </a:lnTo>
                <a:lnTo>
                  <a:pt x="361606" y="831100"/>
                </a:lnTo>
                <a:lnTo>
                  <a:pt x="315353" y="817091"/>
                </a:lnTo>
                <a:lnTo>
                  <a:pt x="278766" y="793890"/>
                </a:lnTo>
                <a:lnTo>
                  <a:pt x="252195" y="761617"/>
                </a:lnTo>
                <a:lnTo>
                  <a:pt x="235995" y="720392"/>
                </a:lnTo>
                <a:lnTo>
                  <a:pt x="230516" y="670335"/>
                </a:lnTo>
                <a:lnTo>
                  <a:pt x="230516" y="376187"/>
                </a:lnTo>
                <a:lnTo>
                  <a:pt x="235995" y="326112"/>
                </a:lnTo>
                <a:lnTo>
                  <a:pt x="252195" y="284882"/>
                </a:lnTo>
                <a:lnTo>
                  <a:pt x="278766" y="252612"/>
                </a:lnTo>
                <a:lnTo>
                  <a:pt x="315353" y="229419"/>
                </a:lnTo>
                <a:lnTo>
                  <a:pt x="361606" y="215419"/>
                </a:lnTo>
                <a:lnTo>
                  <a:pt x="417170" y="210726"/>
                </a:lnTo>
                <a:lnTo>
                  <a:pt x="803054" y="210726"/>
                </a:lnTo>
                <a:lnTo>
                  <a:pt x="799262" y="201115"/>
                </a:lnTo>
                <a:lnTo>
                  <a:pt x="779106" y="164323"/>
                </a:lnTo>
                <a:lnTo>
                  <a:pt x="754709" y="130957"/>
                </a:lnTo>
                <a:lnTo>
                  <a:pt x="726155" y="101122"/>
                </a:lnTo>
                <a:lnTo>
                  <a:pt x="693532" y="74924"/>
                </a:lnTo>
                <a:lnTo>
                  <a:pt x="656926" y="52469"/>
                </a:lnTo>
                <a:lnTo>
                  <a:pt x="616423" y="33860"/>
                </a:lnTo>
                <a:lnTo>
                  <a:pt x="572110" y="19204"/>
                </a:lnTo>
                <a:lnTo>
                  <a:pt x="524072" y="8605"/>
                </a:lnTo>
                <a:lnTo>
                  <a:pt x="472397" y="2168"/>
                </a:lnTo>
                <a:lnTo>
                  <a:pt x="417170" y="0"/>
                </a:lnTo>
                <a:close/>
              </a:path>
              <a:path extrusionOk="0" h="1046479" w="836294">
                <a:moveTo>
                  <a:pt x="803054" y="210726"/>
                </a:moveTo>
                <a:lnTo>
                  <a:pt x="417170" y="210726"/>
                </a:lnTo>
                <a:lnTo>
                  <a:pt x="474800" y="215322"/>
                </a:lnTo>
                <a:lnTo>
                  <a:pt x="521858" y="229110"/>
                </a:lnTo>
                <a:lnTo>
                  <a:pt x="558386" y="252090"/>
                </a:lnTo>
                <a:lnTo>
                  <a:pt x="584425" y="284263"/>
                </a:lnTo>
                <a:lnTo>
                  <a:pt x="600018" y="325628"/>
                </a:lnTo>
                <a:lnTo>
                  <a:pt x="605206" y="376187"/>
                </a:lnTo>
                <a:lnTo>
                  <a:pt x="605206" y="670335"/>
                </a:lnTo>
                <a:lnTo>
                  <a:pt x="600018" y="720894"/>
                </a:lnTo>
                <a:lnTo>
                  <a:pt x="584425" y="762259"/>
                </a:lnTo>
                <a:lnTo>
                  <a:pt x="558386" y="794432"/>
                </a:lnTo>
                <a:lnTo>
                  <a:pt x="521858" y="817412"/>
                </a:lnTo>
                <a:lnTo>
                  <a:pt x="474800" y="831200"/>
                </a:lnTo>
                <a:lnTo>
                  <a:pt x="417170" y="835796"/>
                </a:lnTo>
                <a:lnTo>
                  <a:pt x="803049" y="835796"/>
                </a:lnTo>
                <a:lnTo>
                  <a:pt x="815089" y="805285"/>
                </a:lnTo>
                <a:lnTo>
                  <a:pt x="826500" y="761959"/>
                </a:lnTo>
                <a:lnTo>
                  <a:pt x="833411" y="715520"/>
                </a:lnTo>
                <a:lnTo>
                  <a:pt x="835733" y="666073"/>
                </a:lnTo>
                <a:lnTo>
                  <a:pt x="835733" y="380449"/>
                </a:lnTo>
                <a:lnTo>
                  <a:pt x="833411" y="331001"/>
                </a:lnTo>
                <a:lnTo>
                  <a:pt x="826548" y="284882"/>
                </a:lnTo>
                <a:lnTo>
                  <a:pt x="826422" y="284263"/>
                </a:lnTo>
                <a:lnTo>
                  <a:pt x="815089" y="241229"/>
                </a:lnTo>
                <a:lnTo>
                  <a:pt x="803054" y="21072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2" name="Google Shape;712;p32"/>
          <p:cNvSpPr/>
          <p:nvPr/>
        </p:nvSpPr>
        <p:spPr>
          <a:xfrm>
            <a:off x="7285202" y="7041586"/>
            <a:ext cx="335915" cy="220979"/>
          </a:xfrm>
          <a:custGeom>
            <a:rect b="b" l="l" r="r" t="t"/>
            <a:pathLst>
              <a:path extrusionOk="0" h="220979" w="335915">
                <a:moveTo>
                  <a:pt x="311446" y="140812"/>
                </a:moveTo>
                <a:lnTo>
                  <a:pt x="24208" y="140812"/>
                </a:lnTo>
                <a:lnTo>
                  <a:pt x="12315" y="141890"/>
                </a:lnTo>
                <a:lnTo>
                  <a:pt x="4895" y="145699"/>
                </a:lnTo>
                <a:lnTo>
                  <a:pt x="1079" y="153101"/>
                </a:lnTo>
                <a:lnTo>
                  <a:pt x="0" y="164958"/>
                </a:lnTo>
                <a:lnTo>
                  <a:pt x="0" y="196276"/>
                </a:lnTo>
                <a:lnTo>
                  <a:pt x="1079" y="208133"/>
                </a:lnTo>
                <a:lnTo>
                  <a:pt x="4895" y="215535"/>
                </a:lnTo>
                <a:lnTo>
                  <a:pt x="12315" y="219344"/>
                </a:lnTo>
                <a:lnTo>
                  <a:pt x="24208" y="220422"/>
                </a:lnTo>
                <a:lnTo>
                  <a:pt x="311446" y="220422"/>
                </a:lnTo>
                <a:lnTo>
                  <a:pt x="322729" y="219150"/>
                </a:lnTo>
                <a:lnTo>
                  <a:pt x="330217" y="215017"/>
                </a:lnTo>
                <a:lnTo>
                  <a:pt x="334372" y="207550"/>
                </a:lnTo>
                <a:lnTo>
                  <a:pt x="335654" y="196276"/>
                </a:lnTo>
                <a:lnTo>
                  <a:pt x="335654" y="164958"/>
                </a:lnTo>
                <a:lnTo>
                  <a:pt x="334372" y="153684"/>
                </a:lnTo>
                <a:lnTo>
                  <a:pt x="330217" y="146218"/>
                </a:lnTo>
                <a:lnTo>
                  <a:pt x="322729" y="142085"/>
                </a:lnTo>
                <a:lnTo>
                  <a:pt x="311446" y="140812"/>
                </a:lnTo>
                <a:close/>
              </a:path>
              <a:path extrusionOk="0" h="220979" w="335915">
                <a:moveTo>
                  <a:pt x="311446" y="0"/>
                </a:moveTo>
                <a:lnTo>
                  <a:pt x="24208" y="0"/>
                </a:lnTo>
                <a:lnTo>
                  <a:pt x="12925" y="1187"/>
                </a:lnTo>
                <a:lnTo>
                  <a:pt x="5437" y="5240"/>
                </a:lnTo>
                <a:lnTo>
                  <a:pt x="1282" y="12898"/>
                </a:lnTo>
                <a:lnTo>
                  <a:pt x="0" y="24899"/>
                </a:lnTo>
                <a:lnTo>
                  <a:pt x="0" y="56155"/>
                </a:lnTo>
                <a:lnTo>
                  <a:pt x="1079" y="67438"/>
                </a:lnTo>
                <a:lnTo>
                  <a:pt x="4895" y="74927"/>
                </a:lnTo>
                <a:lnTo>
                  <a:pt x="12315" y="79081"/>
                </a:lnTo>
                <a:lnTo>
                  <a:pt x="24208" y="80364"/>
                </a:lnTo>
                <a:lnTo>
                  <a:pt x="311446" y="80364"/>
                </a:lnTo>
                <a:lnTo>
                  <a:pt x="322729" y="79081"/>
                </a:lnTo>
                <a:lnTo>
                  <a:pt x="330217" y="74927"/>
                </a:lnTo>
                <a:lnTo>
                  <a:pt x="334372" y="67438"/>
                </a:lnTo>
                <a:lnTo>
                  <a:pt x="335654" y="56155"/>
                </a:lnTo>
                <a:lnTo>
                  <a:pt x="335654" y="24899"/>
                </a:lnTo>
                <a:lnTo>
                  <a:pt x="334372" y="13504"/>
                </a:lnTo>
                <a:lnTo>
                  <a:pt x="330217" y="5778"/>
                </a:lnTo>
                <a:lnTo>
                  <a:pt x="322729" y="1388"/>
                </a:lnTo>
                <a:lnTo>
                  <a:pt x="31144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3" name="Google Shape;713;p32"/>
          <p:cNvSpPr/>
          <p:nvPr/>
        </p:nvSpPr>
        <p:spPr>
          <a:xfrm>
            <a:off x="14616998" y="7041586"/>
            <a:ext cx="335915" cy="220979"/>
          </a:xfrm>
          <a:custGeom>
            <a:rect b="b" l="l" r="r" t="t"/>
            <a:pathLst>
              <a:path extrusionOk="0" h="220979" w="335915">
                <a:moveTo>
                  <a:pt x="311446" y="140812"/>
                </a:moveTo>
                <a:lnTo>
                  <a:pt x="24198" y="140812"/>
                </a:lnTo>
                <a:lnTo>
                  <a:pt x="12306" y="141890"/>
                </a:lnTo>
                <a:lnTo>
                  <a:pt x="4889" y="145699"/>
                </a:lnTo>
                <a:lnTo>
                  <a:pt x="1077" y="153101"/>
                </a:lnTo>
                <a:lnTo>
                  <a:pt x="0" y="164958"/>
                </a:lnTo>
                <a:lnTo>
                  <a:pt x="0" y="196276"/>
                </a:lnTo>
                <a:lnTo>
                  <a:pt x="1077" y="208133"/>
                </a:lnTo>
                <a:lnTo>
                  <a:pt x="4889" y="215535"/>
                </a:lnTo>
                <a:lnTo>
                  <a:pt x="12306" y="219344"/>
                </a:lnTo>
                <a:lnTo>
                  <a:pt x="24198" y="220422"/>
                </a:lnTo>
                <a:lnTo>
                  <a:pt x="311446" y="220422"/>
                </a:lnTo>
                <a:lnTo>
                  <a:pt x="322723" y="219150"/>
                </a:lnTo>
                <a:lnTo>
                  <a:pt x="330208" y="215017"/>
                </a:lnTo>
                <a:lnTo>
                  <a:pt x="334362" y="207550"/>
                </a:lnTo>
                <a:lnTo>
                  <a:pt x="335644" y="196276"/>
                </a:lnTo>
                <a:lnTo>
                  <a:pt x="335644" y="164958"/>
                </a:lnTo>
                <a:lnTo>
                  <a:pt x="334362" y="153684"/>
                </a:lnTo>
                <a:lnTo>
                  <a:pt x="330208" y="146218"/>
                </a:lnTo>
                <a:lnTo>
                  <a:pt x="322723" y="142085"/>
                </a:lnTo>
                <a:lnTo>
                  <a:pt x="311446" y="140812"/>
                </a:lnTo>
                <a:close/>
              </a:path>
              <a:path extrusionOk="0" h="220979" w="335915">
                <a:moveTo>
                  <a:pt x="311446" y="0"/>
                </a:moveTo>
                <a:lnTo>
                  <a:pt x="24198" y="0"/>
                </a:lnTo>
                <a:lnTo>
                  <a:pt x="12920" y="1187"/>
                </a:lnTo>
                <a:lnTo>
                  <a:pt x="5435" y="5240"/>
                </a:lnTo>
                <a:lnTo>
                  <a:pt x="1282" y="12898"/>
                </a:lnTo>
                <a:lnTo>
                  <a:pt x="0" y="24899"/>
                </a:lnTo>
                <a:lnTo>
                  <a:pt x="0" y="56155"/>
                </a:lnTo>
                <a:lnTo>
                  <a:pt x="1077" y="67438"/>
                </a:lnTo>
                <a:lnTo>
                  <a:pt x="4889" y="74927"/>
                </a:lnTo>
                <a:lnTo>
                  <a:pt x="12306" y="79081"/>
                </a:lnTo>
                <a:lnTo>
                  <a:pt x="24198" y="80364"/>
                </a:lnTo>
                <a:lnTo>
                  <a:pt x="311446" y="80364"/>
                </a:lnTo>
                <a:lnTo>
                  <a:pt x="322723" y="79081"/>
                </a:lnTo>
                <a:lnTo>
                  <a:pt x="330208" y="74927"/>
                </a:lnTo>
                <a:lnTo>
                  <a:pt x="334362" y="67438"/>
                </a:lnTo>
                <a:lnTo>
                  <a:pt x="335644" y="56155"/>
                </a:lnTo>
                <a:lnTo>
                  <a:pt x="335644" y="24899"/>
                </a:lnTo>
                <a:lnTo>
                  <a:pt x="334362" y="13504"/>
                </a:lnTo>
                <a:lnTo>
                  <a:pt x="330208" y="5778"/>
                </a:lnTo>
                <a:lnTo>
                  <a:pt x="322723" y="1388"/>
                </a:lnTo>
                <a:lnTo>
                  <a:pt x="31144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4" name="Google Shape;714;p32"/>
          <p:cNvSpPr/>
          <p:nvPr/>
        </p:nvSpPr>
        <p:spPr>
          <a:xfrm>
            <a:off x="2055877" y="6267379"/>
            <a:ext cx="399415" cy="526415"/>
          </a:xfrm>
          <a:custGeom>
            <a:rect b="b" l="l" r="r" t="t"/>
            <a:pathLst>
              <a:path extrusionOk="0" h="526415" w="399414">
                <a:moveTo>
                  <a:pt x="203279" y="0"/>
                </a:moveTo>
                <a:lnTo>
                  <a:pt x="151050" y="4233"/>
                </a:lnTo>
                <a:lnTo>
                  <a:pt x="106070" y="16627"/>
                </a:lnTo>
                <a:lnTo>
                  <a:pt x="68625" y="36721"/>
                </a:lnTo>
                <a:lnTo>
                  <a:pt x="39003" y="64053"/>
                </a:lnTo>
                <a:lnTo>
                  <a:pt x="17489" y="98163"/>
                </a:lnTo>
                <a:lnTo>
                  <a:pt x="4370" y="138590"/>
                </a:lnTo>
                <a:lnTo>
                  <a:pt x="0" y="184182"/>
                </a:lnTo>
                <a:lnTo>
                  <a:pt x="0" y="341319"/>
                </a:lnTo>
                <a:lnTo>
                  <a:pt x="4370" y="387384"/>
                </a:lnTo>
                <a:lnTo>
                  <a:pt x="17489" y="428079"/>
                </a:lnTo>
                <a:lnTo>
                  <a:pt x="39003" y="462300"/>
                </a:lnTo>
                <a:lnTo>
                  <a:pt x="68625" y="489635"/>
                </a:lnTo>
                <a:lnTo>
                  <a:pt x="106070" y="509670"/>
                </a:lnTo>
                <a:lnTo>
                  <a:pt x="151050" y="521993"/>
                </a:lnTo>
                <a:lnTo>
                  <a:pt x="203279" y="526193"/>
                </a:lnTo>
                <a:lnTo>
                  <a:pt x="259869" y="521413"/>
                </a:lnTo>
                <a:lnTo>
                  <a:pt x="307572" y="507077"/>
                </a:lnTo>
                <a:lnTo>
                  <a:pt x="346394" y="483184"/>
                </a:lnTo>
                <a:lnTo>
                  <a:pt x="376338" y="449738"/>
                </a:lnTo>
                <a:lnTo>
                  <a:pt x="379644" y="442991"/>
                </a:lnTo>
                <a:lnTo>
                  <a:pt x="203279" y="442991"/>
                </a:lnTo>
                <a:lnTo>
                  <a:pt x="154628" y="436305"/>
                </a:lnTo>
                <a:lnTo>
                  <a:pt x="118947" y="416688"/>
                </a:lnTo>
                <a:lnTo>
                  <a:pt x="96988" y="384805"/>
                </a:lnTo>
                <a:lnTo>
                  <a:pt x="89502" y="341319"/>
                </a:lnTo>
                <a:lnTo>
                  <a:pt x="89502" y="184182"/>
                </a:lnTo>
                <a:lnTo>
                  <a:pt x="96988" y="140804"/>
                </a:lnTo>
                <a:lnTo>
                  <a:pt x="118947" y="109158"/>
                </a:lnTo>
                <a:lnTo>
                  <a:pt x="154628" y="89779"/>
                </a:lnTo>
                <a:lnTo>
                  <a:pt x="203279" y="83201"/>
                </a:lnTo>
                <a:lnTo>
                  <a:pt x="379160" y="83201"/>
                </a:lnTo>
                <a:lnTo>
                  <a:pt x="375651" y="76100"/>
                </a:lnTo>
                <a:lnTo>
                  <a:pt x="345731" y="42859"/>
                </a:lnTo>
                <a:lnTo>
                  <a:pt x="307004" y="19072"/>
                </a:lnTo>
                <a:lnTo>
                  <a:pt x="259507" y="4773"/>
                </a:lnTo>
                <a:lnTo>
                  <a:pt x="203279" y="0"/>
                </a:lnTo>
                <a:close/>
              </a:path>
              <a:path extrusionOk="0" h="526415" w="399414">
                <a:moveTo>
                  <a:pt x="332404" y="359054"/>
                </a:moveTo>
                <a:lnTo>
                  <a:pt x="324287" y="360326"/>
                </a:lnTo>
                <a:lnTo>
                  <a:pt x="317907" y="366134"/>
                </a:lnTo>
                <a:lnTo>
                  <a:pt x="312123" y="376868"/>
                </a:lnTo>
                <a:lnTo>
                  <a:pt x="296109" y="405788"/>
                </a:lnTo>
                <a:lnTo>
                  <a:pt x="272638" y="426452"/>
                </a:lnTo>
                <a:lnTo>
                  <a:pt x="241698" y="438856"/>
                </a:lnTo>
                <a:lnTo>
                  <a:pt x="203279" y="442991"/>
                </a:lnTo>
                <a:lnTo>
                  <a:pt x="379644" y="442991"/>
                </a:lnTo>
                <a:lnTo>
                  <a:pt x="397409" y="406741"/>
                </a:lnTo>
                <a:lnTo>
                  <a:pt x="399267" y="396354"/>
                </a:lnTo>
                <a:lnTo>
                  <a:pt x="397325" y="387630"/>
                </a:lnTo>
                <a:lnTo>
                  <a:pt x="391519" y="380633"/>
                </a:lnTo>
                <a:lnTo>
                  <a:pt x="381786" y="375423"/>
                </a:lnTo>
                <a:lnTo>
                  <a:pt x="343400" y="361926"/>
                </a:lnTo>
                <a:lnTo>
                  <a:pt x="332404" y="359054"/>
                </a:lnTo>
                <a:close/>
              </a:path>
              <a:path extrusionOk="0" h="526415" w="399414">
                <a:moveTo>
                  <a:pt x="379160" y="83201"/>
                </a:moveTo>
                <a:lnTo>
                  <a:pt x="203279" y="83201"/>
                </a:lnTo>
                <a:lnTo>
                  <a:pt x="242088" y="87319"/>
                </a:lnTo>
                <a:lnTo>
                  <a:pt x="273160" y="99633"/>
                </a:lnTo>
                <a:lnTo>
                  <a:pt x="296502" y="120086"/>
                </a:lnTo>
                <a:lnTo>
                  <a:pt x="312123" y="148623"/>
                </a:lnTo>
                <a:lnTo>
                  <a:pt x="317189" y="158939"/>
                </a:lnTo>
                <a:lnTo>
                  <a:pt x="323398" y="164607"/>
                </a:lnTo>
                <a:lnTo>
                  <a:pt x="381786" y="150016"/>
                </a:lnTo>
                <a:lnTo>
                  <a:pt x="398980" y="129145"/>
                </a:lnTo>
                <a:lnTo>
                  <a:pt x="396728" y="118760"/>
                </a:lnTo>
                <a:lnTo>
                  <a:pt x="379160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5" name="Google Shape;715;p32"/>
          <p:cNvSpPr/>
          <p:nvPr/>
        </p:nvSpPr>
        <p:spPr>
          <a:xfrm>
            <a:off x="2514038" y="6414558"/>
            <a:ext cx="316230" cy="379095"/>
          </a:xfrm>
          <a:custGeom>
            <a:rect b="b" l="l" r="r" t="t"/>
            <a:pathLst>
              <a:path extrusionOk="0" h="379095" w="316230">
                <a:moveTo>
                  <a:pt x="61139" y="0"/>
                </a:moveTo>
                <a:lnTo>
                  <a:pt x="21999" y="0"/>
                </a:lnTo>
                <a:lnTo>
                  <a:pt x="11675" y="1034"/>
                </a:lnTo>
                <a:lnTo>
                  <a:pt x="4878" y="4539"/>
                </a:lnTo>
                <a:lnTo>
                  <a:pt x="1141" y="11114"/>
                </a:lnTo>
                <a:lnTo>
                  <a:pt x="0" y="21360"/>
                </a:lnTo>
                <a:lnTo>
                  <a:pt x="0" y="236055"/>
                </a:lnTo>
                <a:lnTo>
                  <a:pt x="5895" y="286164"/>
                </a:lnTo>
                <a:lnTo>
                  <a:pt x="23630" y="326021"/>
                </a:lnTo>
                <a:lnTo>
                  <a:pt x="53274" y="355118"/>
                </a:lnTo>
                <a:lnTo>
                  <a:pt x="94898" y="372948"/>
                </a:lnTo>
                <a:lnTo>
                  <a:pt x="148571" y="379004"/>
                </a:lnTo>
                <a:lnTo>
                  <a:pt x="186066" y="377419"/>
                </a:lnTo>
                <a:lnTo>
                  <a:pt x="255702" y="364917"/>
                </a:lnTo>
                <a:lnTo>
                  <a:pt x="301922" y="347185"/>
                </a:lnTo>
                <a:lnTo>
                  <a:pt x="315718" y="314283"/>
                </a:lnTo>
                <a:lnTo>
                  <a:pt x="315718" y="303624"/>
                </a:lnTo>
                <a:lnTo>
                  <a:pt x="159974" y="303624"/>
                </a:lnTo>
                <a:lnTo>
                  <a:pt x="125950" y="299227"/>
                </a:lnTo>
                <a:lnTo>
                  <a:pt x="101735" y="286031"/>
                </a:lnTo>
                <a:lnTo>
                  <a:pt x="87257" y="264031"/>
                </a:lnTo>
                <a:lnTo>
                  <a:pt x="82447" y="233218"/>
                </a:lnTo>
                <a:lnTo>
                  <a:pt x="82447" y="21360"/>
                </a:lnTo>
                <a:lnTo>
                  <a:pt x="81413" y="11114"/>
                </a:lnTo>
                <a:lnTo>
                  <a:pt x="77915" y="4539"/>
                </a:lnTo>
                <a:lnTo>
                  <a:pt x="71355" y="1034"/>
                </a:lnTo>
                <a:lnTo>
                  <a:pt x="61139" y="0"/>
                </a:lnTo>
                <a:close/>
              </a:path>
              <a:path extrusionOk="0" h="379095" w="316230">
                <a:moveTo>
                  <a:pt x="293666" y="0"/>
                </a:moveTo>
                <a:lnTo>
                  <a:pt x="255269" y="0"/>
                </a:lnTo>
                <a:lnTo>
                  <a:pt x="244915" y="1034"/>
                </a:lnTo>
                <a:lnTo>
                  <a:pt x="238102" y="4539"/>
                </a:lnTo>
                <a:lnTo>
                  <a:pt x="234360" y="11114"/>
                </a:lnTo>
                <a:lnTo>
                  <a:pt x="233218" y="21360"/>
                </a:lnTo>
                <a:lnTo>
                  <a:pt x="233218" y="289446"/>
                </a:lnTo>
                <a:lnTo>
                  <a:pt x="230380" y="292964"/>
                </a:lnTo>
                <a:lnTo>
                  <a:pt x="177998" y="303093"/>
                </a:lnTo>
                <a:lnTo>
                  <a:pt x="159974" y="303624"/>
                </a:lnTo>
                <a:lnTo>
                  <a:pt x="315718" y="303624"/>
                </a:lnTo>
                <a:lnTo>
                  <a:pt x="315718" y="21360"/>
                </a:lnTo>
                <a:lnTo>
                  <a:pt x="314568" y="11114"/>
                </a:lnTo>
                <a:lnTo>
                  <a:pt x="310813" y="4539"/>
                </a:lnTo>
                <a:lnTo>
                  <a:pt x="303998" y="1034"/>
                </a:lnTo>
                <a:lnTo>
                  <a:pt x="2936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6" name="Google Shape;716;p32"/>
          <p:cNvSpPr/>
          <p:nvPr/>
        </p:nvSpPr>
        <p:spPr>
          <a:xfrm>
            <a:off x="2900908" y="6403909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37" y="261211"/>
                </a:moveTo>
                <a:lnTo>
                  <a:pt x="16510" y="273750"/>
                </a:lnTo>
                <a:lnTo>
                  <a:pt x="0" y="293352"/>
                </a:lnTo>
                <a:lnTo>
                  <a:pt x="2270" y="303624"/>
                </a:lnTo>
                <a:lnTo>
                  <a:pt x="24655" y="341372"/>
                </a:lnTo>
                <a:lnTo>
                  <a:pt x="58633" y="368247"/>
                </a:lnTo>
                <a:lnTo>
                  <a:pt x="104075" y="384321"/>
                </a:lnTo>
                <a:lnTo>
                  <a:pt x="160851" y="389663"/>
                </a:lnTo>
                <a:lnTo>
                  <a:pt x="214774" y="384205"/>
                </a:lnTo>
                <a:lnTo>
                  <a:pt x="257600" y="368538"/>
                </a:lnTo>
                <a:lnTo>
                  <a:pt x="288820" y="343725"/>
                </a:lnTo>
                <a:lnTo>
                  <a:pt x="304673" y="316430"/>
                </a:lnTo>
                <a:lnTo>
                  <a:pt x="158014" y="316430"/>
                </a:lnTo>
                <a:lnTo>
                  <a:pt x="128954" y="314018"/>
                </a:lnTo>
                <a:lnTo>
                  <a:pt x="105824" y="306741"/>
                </a:lnTo>
                <a:lnTo>
                  <a:pt x="88699" y="294537"/>
                </a:lnTo>
                <a:lnTo>
                  <a:pt x="77650" y="277342"/>
                </a:lnTo>
                <a:lnTo>
                  <a:pt x="72386" y="267513"/>
                </a:lnTo>
                <a:lnTo>
                  <a:pt x="65996" y="262294"/>
                </a:lnTo>
                <a:lnTo>
                  <a:pt x="58137" y="261211"/>
                </a:lnTo>
                <a:close/>
              </a:path>
              <a:path extrusionOk="0" h="389890" w="314960">
                <a:moveTo>
                  <a:pt x="150894" y="0"/>
                </a:moveTo>
                <a:lnTo>
                  <a:pt x="98796" y="5145"/>
                </a:lnTo>
                <a:lnTo>
                  <a:pt x="57859" y="20015"/>
                </a:lnTo>
                <a:lnTo>
                  <a:pt x="10425" y="75527"/>
                </a:lnTo>
                <a:lnTo>
                  <a:pt x="4406" y="114467"/>
                </a:lnTo>
                <a:lnTo>
                  <a:pt x="6672" y="139882"/>
                </a:lnTo>
                <a:lnTo>
                  <a:pt x="22407" y="179262"/>
                </a:lnTo>
                <a:lnTo>
                  <a:pt x="57979" y="207907"/>
                </a:lnTo>
                <a:lnTo>
                  <a:pt x="105726" y="223092"/>
                </a:lnTo>
                <a:lnTo>
                  <a:pt x="148056" y="228935"/>
                </a:lnTo>
                <a:lnTo>
                  <a:pt x="188082" y="234362"/>
                </a:lnTo>
                <a:lnTo>
                  <a:pt x="214436" y="242378"/>
                </a:lnTo>
                <a:lnTo>
                  <a:pt x="228924" y="255049"/>
                </a:lnTo>
                <a:lnTo>
                  <a:pt x="233352" y="274441"/>
                </a:lnTo>
                <a:lnTo>
                  <a:pt x="228681" y="292704"/>
                </a:lnTo>
                <a:lnTo>
                  <a:pt x="214617" y="305837"/>
                </a:lnTo>
                <a:lnTo>
                  <a:pt x="191086" y="313770"/>
                </a:lnTo>
                <a:lnTo>
                  <a:pt x="158014" y="316430"/>
                </a:lnTo>
                <a:lnTo>
                  <a:pt x="304673" y="316430"/>
                </a:lnTo>
                <a:lnTo>
                  <a:pt x="307925" y="310829"/>
                </a:lnTo>
                <a:lnTo>
                  <a:pt x="314407" y="270913"/>
                </a:lnTo>
                <a:lnTo>
                  <a:pt x="308606" y="229321"/>
                </a:lnTo>
                <a:lnTo>
                  <a:pt x="262193" y="177786"/>
                </a:lnTo>
                <a:lnTo>
                  <a:pt x="221581" y="164241"/>
                </a:lnTo>
                <a:lnTo>
                  <a:pt x="169364" y="156445"/>
                </a:lnTo>
                <a:lnTo>
                  <a:pt x="130275" y="151540"/>
                </a:lnTo>
                <a:lnTo>
                  <a:pt x="104573" y="143985"/>
                </a:lnTo>
                <a:lnTo>
                  <a:pt x="90466" y="131631"/>
                </a:lnTo>
                <a:lnTo>
                  <a:pt x="86163" y="112331"/>
                </a:lnTo>
                <a:lnTo>
                  <a:pt x="90310" y="95533"/>
                </a:lnTo>
                <a:lnTo>
                  <a:pt x="102796" y="83538"/>
                </a:lnTo>
                <a:lnTo>
                  <a:pt x="123684" y="76343"/>
                </a:lnTo>
                <a:lnTo>
                  <a:pt x="153040" y="73945"/>
                </a:lnTo>
                <a:lnTo>
                  <a:pt x="301539" y="73945"/>
                </a:lnTo>
                <a:lnTo>
                  <a:pt x="279475" y="42893"/>
                </a:lnTo>
                <a:lnTo>
                  <a:pt x="246168" y="19106"/>
                </a:lnTo>
                <a:lnTo>
                  <a:pt x="203264" y="4787"/>
                </a:lnTo>
                <a:lnTo>
                  <a:pt x="150894" y="0"/>
                </a:lnTo>
                <a:close/>
              </a:path>
              <a:path extrusionOk="0" h="389890" w="314960">
                <a:moveTo>
                  <a:pt x="301539" y="73945"/>
                </a:moveTo>
                <a:lnTo>
                  <a:pt x="153040" y="73945"/>
                </a:lnTo>
                <a:lnTo>
                  <a:pt x="179042" y="76224"/>
                </a:lnTo>
                <a:lnTo>
                  <a:pt x="200505" y="83104"/>
                </a:lnTo>
                <a:lnTo>
                  <a:pt x="217428" y="94654"/>
                </a:lnTo>
                <a:lnTo>
                  <a:pt x="229813" y="110939"/>
                </a:lnTo>
                <a:lnTo>
                  <a:pt x="236085" y="119689"/>
                </a:lnTo>
                <a:lnTo>
                  <a:pt x="242079" y="123904"/>
                </a:lnTo>
                <a:lnTo>
                  <a:pt x="291643" y="108101"/>
                </a:lnTo>
                <a:lnTo>
                  <a:pt x="306670" y="86090"/>
                </a:lnTo>
                <a:lnTo>
                  <a:pt x="303057" y="76081"/>
                </a:lnTo>
                <a:lnTo>
                  <a:pt x="301539" y="73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7" name="Google Shape;717;p32"/>
          <p:cNvSpPr/>
          <p:nvPr/>
        </p:nvSpPr>
        <p:spPr>
          <a:xfrm>
            <a:off x="3234707" y="6329221"/>
            <a:ext cx="256540" cy="464184"/>
          </a:xfrm>
          <a:custGeom>
            <a:rect b="b" l="l" r="r" t="t"/>
            <a:pathLst>
              <a:path extrusionOk="0" h="464184" w="256539">
                <a:moveTo>
                  <a:pt x="152916" y="161419"/>
                </a:moveTo>
                <a:lnTo>
                  <a:pt x="70416" y="161419"/>
                </a:lnTo>
                <a:lnTo>
                  <a:pt x="70416" y="307215"/>
                </a:lnTo>
                <a:lnTo>
                  <a:pt x="72695" y="349062"/>
                </a:lnTo>
                <a:lnTo>
                  <a:pt x="91125" y="411682"/>
                </a:lnTo>
                <a:lnTo>
                  <a:pt x="128857" y="447126"/>
                </a:lnTo>
                <a:lnTo>
                  <a:pt x="191801" y="462862"/>
                </a:lnTo>
                <a:lnTo>
                  <a:pt x="233280" y="463650"/>
                </a:lnTo>
                <a:lnTo>
                  <a:pt x="244018" y="462176"/>
                </a:lnTo>
                <a:lnTo>
                  <a:pt x="251042" y="458380"/>
                </a:lnTo>
                <a:lnTo>
                  <a:pt x="254873" y="451530"/>
                </a:lnTo>
                <a:lnTo>
                  <a:pt x="256034" y="440897"/>
                </a:lnTo>
                <a:lnTo>
                  <a:pt x="256034" y="408186"/>
                </a:lnTo>
                <a:lnTo>
                  <a:pt x="211678" y="385189"/>
                </a:lnTo>
                <a:lnTo>
                  <a:pt x="193890" y="382311"/>
                </a:lnTo>
                <a:lnTo>
                  <a:pt x="162515" y="360371"/>
                </a:lnTo>
                <a:lnTo>
                  <a:pt x="152916" y="304367"/>
                </a:lnTo>
                <a:lnTo>
                  <a:pt x="152916" y="161419"/>
                </a:lnTo>
                <a:close/>
              </a:path>
              <a:path extrusionOk="0" h="464184" w="256539">
                <a:moveTo>
                  <a:pt x="233982" y="85337"/>
                </a:moveTo>
                <a:lnTo>
                  <a:pt x="21371" y="85337"/>
                </a:lnTo>
                <a:lnTo>
                  <a:pt x="11118" y="86372"/>
                </a:lnTo>
                <a:lnTo>
                  <a:pt x="4540" y="89876"/>
                </a:lnTo>
                <a:lnTo>
                  <a:pt x="1034" y="96451"/>
                </a:lnTo>
                <a:lnTo>
                  <a:pt x="0" y="106698"/>
                </a:lnTo>
                <a:lnTo>
                  <a:pt x="0" y="139367"/>
                </a:lnTo>
                <a:lnTo>
                  <a:pt x="1034" y="149721"/>
                </a:lnTo>
                <a:lnTo>
                  <a:pt x="4540" y="156534"/>
                </a:lnTo>
                <a:lnTo>
                  <a:pt x="11118" y="160276"/>
                </a:lnTo>
                <a:lnTo>
                  <a:pt x="21371" y="161419"/>
                </a:lnTo>
                <a:lnTo>
                  <a:pt x="233982" y="161419"/>
                </a:lnTo>
                <a:lnTo>
                  <a:pt x="244314" y="160276"/>
                </a:lnTo>
                <a:lnTo>
                  <a:pt x="251129" y="156534"/>
                </a:lnTo>
                <a:lnTo>
                  <a:pt x="254884" y="149721"/>
                </a:lnTo>
                <a:lnTo>
                  <a:pt x="256034" y="139367"/>
                </a:lnTo>
                <a:lnTo>
                  <a:pt x="256034" y="106698"/>
                </a:lnTo>
                <a:lnTo>
                  <a:pt x="254884" y="96451"/>
                </a:lnTo>
                <a:lnTo>
                  <a:pt x="251129" y="89876"/>
                </a:lnTo>
                <a:lnTo>
                  <a:pt x="244314" y="86372"/>
                </a:lnTo>
                <a:lnTo>
                  <a:pt x="233982" y="85337"/>
                </a:lnTo>
                <a:close/>
              </a:path>
              <a:path extrusionOk="0" h="464184" w="256539">
                <a:moveTo>
                  <a:pt x="130854" y="0"/>
                </a:moveTo>
                <a:lnTo>
                  <a:pt x="92468" y="0"/>
                </a:lnTo>
                <a:lnTo>
                  <a:pt x="82109" y="1034"/>
                </a:lnTo>
                <a:lnTo>
                  <a:pt x="75297" y="4539"/>
                </a:lnTo>
                <a:lnTo>
                  <a:pt x="71557" y="11114"/>
                </a:lnTo>
                <a:lnTo>
                  <a:pt x="70416" y="21360"/>
                </a:lnTo>
                <a:lnTo>
                  <a:pt x="70416" y="85337"/>
                </a:lnTo>
                <a:lnTo>
                  <a:pt x="152916" y="85337"/>
                </a:lnTo>
                <a:lnTo>
                  <a:pt x="152916" y="21360"/>
                </a:lnTo>
                <a:lnTo>
                  <a:pt x="151774" y="11114"/>
                </a:lnTo>
                <a:lnTo>
                  <a:pt x="148030" y="4539"/>
                </a:lnTo>
                <a:lnTo>
                  <a:pt x="141215" y="1034"/>
                </a:lnTo>
                <a:lnTo>
                  <a:pt x="1308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8" name="Google Shape;718;p32"/>
          <p:cNvSpPr/>
          <p:nvPr/>
        </p:nvSpPr>
        <p:spPr>
          <a:xfrm>
            <a:off x="3534227" y="6403909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65" y="0"/>
                </a:moveTo>
                <a:lnTo>
                  <a:pt x="106423" y="6257"/>
                </a:lnTo>
                <a:lnTo>
                  <a:pt x="60842" y="24459"/>
                </a:lnTo>
                <a:lnTo>
                  <a:pt x="27476" y="53754"/>
                </a:lnTo>
                <a:lnTo>
                  <a:pt x="6977" y="93287"/>
                </a:lnTo>
                <a:lnTo>
                  <a:pt x="0" y="142205"/>
                </a:lnTo>
                <a:lnTo>
                  <a:pt x="0" y="247468"/>
                </a:lnTo>
                <a:lnTo>
                  <a:pt x="6977" y="296381"/>
                </a:lnTo>
                <a:lnTo>
                  <a:pt x="27476" y="335911"/>
                </a:lnTo>
                <a:lnTo>
                  <a:pt x="60842" y="365204"/>
                </a:lnTo>
                <a:lnTo>
                  <a:pt x="106423" y="383406"/>
                </a:lnTo>
                <a:lnTo>
                  <a:pt x="163565" y="389663"/>
                </a:lnTo>
                <a:lnTo>
                  <a:pt x="221069" y="383406"/>
                </a:lnTo>
                <a:lnTo>
                  <a:pt x="266858" y="365204"/>
                </a:lnTo>
                <a:lnTo>
                  <a:pt x="300320" y="335911"/>
                </a:lnTo>
                <a:lnTo>
                  <a:pt x="311191" y="314974"/>
                </a:lnTo>
                <a:lnTo>
                  <a:pt x="163565" y="314974"/>
                </a:lnTo>
                <a:lnTo>
                  <a:pt x="128990" y="310427"/>
                </a:lnTo>
                <a:lnTo>
                  <a:pt x="103562" y="297222"/>
                </a:lnTo>
                <a:lnTo>
                  <a:pt x="87871" y="276017"/>
                </a:lnTo>
                <a:lnTo>
                  <a:pt x="82510" y="247468"/>
                </a:lnTo>
                <a:lnTo>
                  <a:pt x="82510" y="142205"/>
                </a:lnTo>
                <a:lnTo>
                  <a:pt x="87871" y="113350"/>
                </a:lnTo>
                <a:lnTo>
                  <a:pt x="103562" y="92156"/>
                </a:lnTo>
                <a:lnTo>
                  <a:pt x="128990" y="79095"/>
                </a:lnTo>
                <a:lnTo>
                  <a:pt x="163565" y="74636"/>
                </a:lnTo>
                <a:lnTo>
                  <a:pt x="311161" y="74636"/>
                </a:lnTo>
                <a:lnTo>
                  <a:pt x="300320" y="53754"/>
                </a:lnTo>
                <a:lnTo>
                  <a:pt x="266858" y="24459"/>
                </a:lnTo>
                <a:lnTo>
                  <a:pt x="221069" y="6257"/>
                </a:lnTo>
                <a:lnTo>
                  <a:pt x="163565" y="0"/>
                </a:lnTo>
                <a:close/>
              </a:path>
              <a:path extrusionOk="0" h="389890" w="328295">
                <a:moveTo>
                  <a:pt x="311161" y="74636"/>
                </a:moveTo>
                <a:lnTo>
                  <a:pt x="163565" y="74636"/>
                </a:lnTo>
                <a:lnTo>
                  <a:pt x="198250" y="79095"/>
                </a:lnTo>
                <a:lnTo>
                  <a:pt x="223919" y="92156"/>
                </a:lnTo>
                <a:lnTo>
                  <a:pt x="239851" y="113350"/>
                </a:lnTo>
                <a:lnTo>
                  <a:pt x="245322" y="142205"/>
                </a:lnTo>
                <a:lnTo>
                  <a:pt x="245322" y="247468"/>
                </a:lnTo>
                <a:lnTo>
                  <a:pt x="239851" y="276017"/>
                </a:lnTo>
                <a:lnTo>
                  <a:pt x="223919" y="297222"/>
                </a:lnTo>
                <a:lnTo>
                  <a:pt x="198250" y="310427"/>
                </a:lnTo>
                <a:lnTo>
                  <a:pt x="163565" y="314974"/>
                </a:lnTo>
                <a:lnTo>
                  <a:pt x="311191" y="314974"/>
                </a:lnTo>
                <a:lnTo>
                  <a:pt x="320845" y="296381"/>
                </a:lnTo>
                <a:lnTo>
                  <a:pt x="327822" y="247468"/>
                </a:lnTo>
                <a:lnTo>
                  <a:pt x="327822" y="142205"/>
                </a:lnTo>
                <a:lnTo>
                  <a:pt x="320845" y="93287"/>
                </a:lnTo>
                <a:lnTo>
                  <a:pt x="311161" y="746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9" name="Google Shape;719;p32"/>
          <p:cNvSpPr/>
          <p:nvPr/>
        </p:nvSpPr>
        <p:spPr>
          <a:xfrm>
            <a:off x="4039405" y="6278028"/>
            <a:ext cx="382905" cy="505459"/>
          </a:xfrm>
          <a:custGeom>
            <a:rect b="b" l="l" r="r" t="t"/>
            <a:pathLst>
              <a:path extrusionOk="0" h="505459" w="382904">
                <a:moveTo>
                  <a:pt x="236118" y="83201"/>
                </a:moveTo>
                <a:lnTo>
                  <a:pt x="146487" y="83201"/>
                </a:lnTo>
                <a:lnTo>
                  <a:pt x="146487" y="480686"/>
                </a:lnTo>
                <a:lnTo>
                  <a:pt x="147768" y="491965"/>
                </a:lnTo>
                <a:lnTo>
                  <a:pt x="151919" y="499454"/>
                </a:lnTo>
                <a:lnTo>
                  <a:pt x="159404" y="503611"/>
                </a:lnTo>
                <a:lnTo>
                  <a:pt x="170685" y="504895"/>
                </a:lnTo>
                <a:lnTo>
                  <a:pt x="211909" y="504895"/>
                </a:lnTo>
                <a:lnTo>
                  <a:pt x="223193" y="503611"/>
                </a:lnTo>
                <a:lnTo>
                  <a:pt x="230681" y="499454"/>
                </a:lnTo>
                <a:lnTo>
                  <a:pt x="234836" y="491965"/>
                </a:lnTo>
                <a:lnTo>
                  <a:pt x="236118" y="480686"/>
                </a:lnTo>
                <a:lnTo>
                  <a:pt x="236118" y="83201"/>
                </a:lnTo>
                <a:close/>
              </a:path>
              <a:path extrusionOk="0" h="505459" w="382904">
                <a:moveTo>
                  <a:pt x="358397" y="0"/>
                </a:moveTo>
                <a:lnTo>
                  <a:pt x="24198" y="0"/>
                </a:lnTo>
                <a:lnTo>
                  <a:pt x="12920" y="1282"/>
                </a:lnTo>
                <a:lnTo>
                  <a:pt x="5435" y="5437"/>
                </a:lnTo>
                <a:lnTo>
                  <a:pt x="1282" y="12925"/>
                </a:lnTo>
                <a:lnTo>
                  <a:pt x="0" y="24208"/>
                </a:lnTo>
                <a:lnTo>
                  <a:pt x="0" y="59003"/>
                </a:lnTo>
                <a:lnTo>
                  <a:pt x="1282" y="70280"/>
                </a:lnTo>
                <a:lnTo>
                  <a:pt x="5435" y="77765"/>
                </a:lnTo>
                <a:lnTo>
                  <a:pt x="12920" y="81919"/>
                </a:lnTo>
                <a:lnTo>
                  <a:pt x="24198" y="83201"/>
                </a:lnTo>
                <a:lnTo>
                  <a:pt x="358397" y="83201"/>
                </a:lnTo>
                <a:lnTo>
                  <a:pt x="369680" y="81919"/>
                </a:lnTo>
                <a:lnTo>
                  <a:pt x="377169" y="77765"/>
                </a:lnTo>
                <a:lnTo>
                  <a:pt x="381323" y="70280"/>
                </a:lnTo>
                <a:lnTo>
                  <a:pt x="382606" y="59003"/>
                </a:lnTo>
                <a:lnTo>
                  <a:pt x="382606" y="24208"/>
                </a:lnTo>
                <a:lnTo>
                  <a:pt x="381323" y="12925"/>
                </a:lnTo>
                <a:lnTo>
                  <a:pt x="377169" y="5437"/>
                </a:lnTo>
                <a:lnTo>
                  <a:pt x="369680" y="1282"/>
                </a:lnTo>
                <a:lnTo>
                  <a:pt x="3583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0" name="Google Shape;720;p32"/>
          <p:cNvSpPr/>
          <p:nvPr/>
        </p:nvSpPr>
        <p:spPr>
          <a:xfrm>
            <a:off x="4392305" y="6403909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13" y="0"/>
                </a:moveTo>
                <a:lnTo>
                  <a:pt x="106376" y="6257"/>
                </a:lnTo>
                <a:lnTo>
                  <a:pt x="60808" y="24459"/>
                </a:lnTo>
                <a:lnTo>
                  <a:pt x="27457" y="53754"/>
                </a:lnTo>
                <a:lnTo>
                  <a:pt x="6972" y="93287"/>
                </a:lnTo>
                <a:lnTo>
                  <a:pt x="0" y="142205"/>
                </a:lnTo>
                <a:lnTo>
                  <a:pt x="0" y="247468"/>
                </a:lnTo>
                <a:lnTo>
                  <a:pt x="6972" y="296381"/>
                </a:lnTo>
                <a:lnTo>
                  <a:pt x="27457" y="335911"/>
                </a:lnTo>
                <a:lnTo>
                  <a:pt x="60808" y="365204"/>
                </a:lnTo>
                <a:lnTo>
                  <a:pt x="106376" y="383406"/>
                </a:lnTo>
                <a:lnTo>
                  <a:pt x="163513" y="389663"/>
                </a:lnTo>
                <a:lnTo>
                  <a:pt x="221013" y="383406"/>
                </a:lnTo>
                <a:lnTo>
                  <a:pt x="266801" y="365204"/>
                </a:lnTo>
                <a:lnTo>
                  <a:pt x="300264" y="335911"/>
                </a:lnTo>
                <a:lnTo>
                  <a:pt x="311136" y="314974"/>
                </a:lnTo>
                <a:lnTo>
                  <a:pt x="163513" y="314974"/>
                </a:lnTo>
                <a:lnTo>
                  <a:pt x="128958" y="310427"/>
                </a:lnTo>
                <a:lnTo>
                  <a:pt x="103524" y="297222"/>
                </a:lnTo>
                <a:lnTo>
                  <a:pt x="87818" y="276017"/>
                </a:lnTo>
                <a:lnTo>
                  <a:pt x="82447" y="247468"/>
                </a:lnTo>
                <a:lnTo>
                  <a:pt x="82447" y="142205"/>
                </a:lnTo>
                <a:lnTo>
                  <a:pt x="87818" y="113350"/>
                </a:lnTo>
                <a:lnTo>
                  <a:pt x="103524" y="92156"/>
                </a:lnTo>
                <a:lnTo>
                  <a:pt x="128958" y="79095"/>
                </a:lnTo>
                <a:lnTo>
                  <a:pt x="163513" y="74636"/>
                </a:lnTo>
                <a:lnTo>
                  <a:pt x="311107" y="74636"/>
                </a:lnTo>
                <a:lnTo>
                  <a:pt x="300264" y="53754"/>
                </a:lnTo>
                <a:lnTo>
                  <a:pt x="266801" y="24459"/>
                </a:lnTo>
                <a:lnTo>
                  <a:pt x="221013" y="6257"/>
                </a:lnTo>
                <a:lnTo>
                  <a:pt x="163513" y="0"/>
                </a:lnTo>
                <a:close/>
              </a:path>
              <a:path extrusionOk="0" h="389890" w="328295">
                <a:moveTo>
                  <a:pt x="311107" y="74636"/>
                </a:moveTo>
                <a:lnTo>
                  <a:pt x="163513" y="74636"/>
                </a:lnTo>
                <a:lnTo>
                  <a:pt x="198201" y="79095"/>
                </a:lnTo>
                <a:lnTo>
                  <a:pt x="223889" y="92156"/>
                </a:lnTo>
                <a:lnTo>
                  <a:pt x="239841" y="113350"/>
                </a:lnTo>
                <a:lnTo>
                  <a:pt x="245322" y="142205"/>
                </a:lnTo>
                <a:lnTo>
                  <a:pt x="245322" y="247468"/>
                </a:lnTo>
                <a:lnTo>
                  <a:pt x="239841" y="276017"/>
                </a:lnTo>
                <a:lnTo>
                  <a:pt x="223889" y="297222"/>
                </a:lnTo>
                <a:lnTo>
                  <a:pt x="198201" y="310427"/>
                </a:lnTo>
                <a:lnTo>
                  <a:pt x="163513" y="314974"/>
                </a:lnTo>
                <a:lnTo>
                  <a:pt x="311136" y="314974"/>
                </a:lnTo>
                <a:lnTo>
                  <a:pt x="320791" y="296381"/>
                </a:lnTo>
                <a:lnTo>
                  <a:pt x="327770" y="247468"/>
                </a:lnTo>
                <a:lnTo>
                  <a:pt x="327770" y="142205"/>
                </a:lnTo>
                <a:lnTo>
                  <a:pt x="320791" y="93287"/>
                </a:lnTo>
                <a:lnTo>
                  <a:pt x="311107" y="746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1" name="Google Shape;721;p32"/>
          <p:cNvSpPr/>
          <p:nvPr/>
        </p:nvSpPr>
        <p:spPr>
          <a:xfrm>
            <a:off x="4753017" y="6329221"/>
            <a:ext cx="256540" cy="464184"/>
          </a:xfrm>
          <a:custGeom>
            <a:rect b="b" l="l" r="r" t="t"/>
            <a:pathLst>
              <a:path extrusionOk="0" h="464184" w="256539">
                <a:moveTo>
                  <a:pt x="152906" y="161419"/>
                </a:moveTo>
                <a:lnTo>
                  <a:pt x="70406" y="161419"/>
                </a:lnTo>
                <a:lnTo>
                  <a:pt x="70406" y="307215"/>
                </a:lnTo>
                <a:lnTo>
                  <a:pt x="72684" y="349062"/>
                </a:lnTo>
                <a:lnTo>
                  <a:pt x="91115" y="411682"/>
                </a:lnTo>
                <a:lnTo>
                  <a:pt x="128851" y="447126"/>
                </a:lnTo>
                <a:lnTo>
                  <a:pt x="191797" y="462862"/>
                </a:lnTo>
                <a:lnTo>
                  <a:pt x="233280" y="463650"/>
                </a:lnTo>
                <a:lnTo>
                  <a:pt x="244014" y="462176"/>
                </a:lnTo>
                <a:lnTo>
                  <a:pt x="251038" y="458380"/>
                </a:lnTo>
                <a:lnTo>
                  <a:pt x="254871" y="451530"/>
                </a:lnTo>
                <a:lnTo>
                  <a:pt x="256034" y="440897"/>
                </a:lnTo>
                <a:lnTo>
                  <a:pt x="256034" y="408186"/>
                </a:lnTo>
                <a:lnTo>
                  <a:pt x="211673" y="385189"/>
                </a:lnTo>
                <a:lnTo>
                  <a:pt x="193882" y="382311"/>
                </a:lnTo>
                <a:lnTo>
                  <a:pt x="162509" y="360371"/>
                </a:lnTo>
                <a:lnTo>
                  <a:pt x="152906" y="304367"/>
                </a:lnTo>
                <a:lnTo>
                  <a:pt x="152906" y="161419"/>
                </a:lnTo>
                <a:close/>
              </a:path>
              <a:path extrusionOk="0" h="464184" w="256539">
                <a:moveTo>
                  <a:pt x="233971" y="85337"/>
                </a:moveTo>
                <a:lnTo>
                  <a:pt x="21360" y="85337"/>
                </a:lnTo>
                <a:lnTo>
                  <a:pt x="11114" y="86372"/>
                </a:lnTo>
                <a:lnTo>
                  <a:pt x="4539" y="89876"/>
                </a:lnTo>
                <a:lnTo>
                  <a:pt x="1034" y="96451"/>
                </a:lnTo>
                <a:lnTo>
                  <a:pt x="0" y="106698"/>
                </a:lnTo>
                <a:lnTo>
                  <a:pt x="0" y="139367"/>
                </a:lnTo>
                <a:lnTo>
                  <a:pt x="1034" y="149721"/>
                </a:lnTo>
                <a:lnTo>
                  <a:pt x="4539" y="156534"/>
                </a:lnTo>
                <a:lnTo>
                  <a:pt x="11114" y="160276"/>
                </a:lnTo>
                <a:lnTo>
                  <a:pt x="21360" y="161419"/>
                </a:lnTo>
                <a:lnTo>
                  <a:pt x="233971" y="161419"/>
                </a:lnTo>
                <a:lnTo>
                  <a:pt x="244305" y="160276"/>
                </a:lnTo>
                <a:lnTo>
                  <a:pt x="251124" y="156534"/>
                </a:lnTo>
                <a:lnTo>
                  <a:pt x="254882" y="149721"/>
                </a:lnTo>
                <a:lnTo>
                  <a:pt x="256034" y="139367"/>
                </a:lnTo>
                <a:lnTo>
                  <a:pt x="256034" y="106698"/>
                </a:lnTo>
                <a:lnTo>
                  <a:pt x="254882" y="96451"/>
                </a:lnTo>
                <a:lnTo>
                  <a:pt x="251124" y="89876"/>
                </a:lnTo>
                <a:lnTo>
                  <a:pt x="244305" y="86372"/>
                </a:lnTo>
                <a:lnTo>
                  <a:pt x="233971" y="85337"/>
                </a:lnTo>
                <a:close/>
              </a:path>
              <a:path extrusionOk="0" h="464184" w="256539">
                <a:moveTo>
                  <a:pt x="130854" y="0"/>
                </a:moveTo>
                <a:lnTo>
                  <a:pt x="92457" y="0"/>
                </a:lnTo>
                <a:lnTo>
                  <a:pt x="82103" y="1034"/>
                </a:lnTo>
                <a:lnTo>
                  <a:pt x="75290" y="4539"/>
                </a:lnTo>
                <a:lnTo>
                  <a:pt x="71548" y="11114"/>
                </a:lnTo>
                <a:lnTo>
                  <a:pt x="70406" y="21360"/>
                </a:lnTo>
                <a:lnTo>
                  <a:pt x="70406" y="85337"/>
                </a:lnTo>
                <a:lnTo>
                  <a:pt x="152906" y="85337"/>
                </a:lnTo>
                <a:lnTo>
                  <a:pt x="152906" y="21360"/>
                </a:lnTo>
                <a:lnTo>
                  <a:pt x="151763" y="11114"/>
                </a:lnTo>
                <a:lnTo>
                  <a:pt x="148021" y="4539"/>
                </a:lnTo>
                <a:lnTo>
                  <a:pt x="141209" y="1034"/>
                </a:lnTo>
                <a:lnTo>
                  <a:pt x="1308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2" name="Google Shape;722;p32"/>
          <p:cNvSpPr/>
          <p:nvPr/>
        </p:nvSpPr>
        <p:spPr>
          <a:xfrm>
            <a:off x="5045417" y="6403909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19" y="159974"/>
                </a:moveTo>
                <a:lnTo>
                  <a:pt x="100121" y="163757"/>
                </a:lnTo>
                <a:lnTo>
                  <a:pt x="54525" y="175903"/>
                </a:lnTo>
                <a:lnTo>
                  <a:pt x="5659" y="230053"/>
                </a:lnTo>
                <a:lnTo>
                  <a:pt x="0" y="274441"/>
                </a:lnTo>
                <a:lnTo>
                  <a:pt x="2137" y="301909"/>
                </a:lnTo>
                <a:lnTo>
                  <a:pt x="19224" y="345358"/>
                </a:lnTo>
                <a:lnTo>
                  <a:pt x="54706" y="373760"/>
                </a:lnTo>
                <a:lnTo>
                  <a:pt x="116844" y="387916"/>
                </a:lnTo>
                <a:lnTo>
                  <a:pt x="158581" y="389663"/>
                </a:lnTo>
                <a:lnTo>
                  <a:pt x="198605" y="388470"/>
                </a:lnTo>
                <a:lnTo>
                  <a:pt x="262617" y="379158"/>
                </a:lnTo>
                <a:lnTo>
                  <a:pt x="299009" y="364736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70" y="321403"/>
                </a:lnTo>
                <a:lnTo>
                  <a:pt x="118446" y="318460"/>
                </a:lnTo>
                <a:lnTo>
                  <a:pt x="97910" y="309583"/>
                </a:lnTo>
                <a:lnTo>
                  <a:pt x="87100" y="294700"/>
                </a:lnTo>
                <a:lnTo>
                  <a:pt x="83955" y="273740"/>
                </a:lnTo>
                <a:lnTo>
                  <a:pt x="87416" y="253336"/>
                </a:lnTo>
                <a:lnTo>
                  <a:pt x="98873" y="238920"/>
                </a:lnTo>
                <a:lnTo>
                  <a:pt x="119939" y="230365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89" y="163565"/>
                </a:lnTo>
                <a:lnTo>
                  <a:pt x="168489" y="160234"/>
                </a:lnTo>
                <a:lnTo>
                  <a:pt x="161419" y="159974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89" y="231071"/>
                </a:lnTo>
                <a:lnTo>
                  <a:pt x="229689" y="310744"/>
                </a:lnTo>
                <a:lnTo>
                  <a:pt x="191384" y="319889"/>
                </a:lnTo>
                <a:lnTo>
                  <a:pt x="15077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90" y="73243"/>
                </a:moveTo>
                <a:lnTo>
                  <a:pt x="158581" y="73243"/>
                </a:lnTo>
                <a:lnTo>
                  <a:pt x="191288" y="77737"/>
                </a:lnTo>
                <a:lnTo>
                  <a:pt x="213332" y="91094"/>
                </a:lnTo>
                <a:lnTo>
                  <a:pt x="225777" y="113124"/>
                </a:lnTo>
                <a:lnTo>
                  <a:pt x="229689" y="143639"/>
                </a:lnTo>
                <a:lnTo>
                  <a:pt x="22968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5" y="93831"/>
                </a:lnTo>
                <a:lnTo>
                  <a:pt x="296990" y="73243"/>
                </a:lnTo>
                <a:close/>
              </a:path>
              <a:path extrusionOk="0" h="389890" w="312420">
                <a:moveTo>
                  <a:pt x="160037" y="0"/>
                </a:moveTo>
                <a:lnTo>
                  <a:pt x="110030" y="4656"/>
                </a:lnTo>
                <a:lnTo>
                  <a:pt x="68836" y="18579"/>
                </a:lnTo>
                <a:lnTo>
                  <a:pt x="36448" y="41695"/>
                </a:lnTo>
                <a:lnTo>
                  <a:pt x="12858" y="73934"/>
                </a:lnTo>
                <a:lnTo>
                  <a:pt x="9219" y="83948"/>
                </a:lnTo>
                <a:lnTo>
                  <a:pt x="10063" y="92618"/>
                </a:lnTo>
                <a:lnTo>
                  <a:pt x="15315" y="99951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47" y="120870"/>
                </a:lnTo>
                <a:lnTo>
                  <a:pt x="70777" y="120425"/>
                </a:lnTo>
                <a:lnTo>
                  <a:pt x="76956" y="116116"/>
                </a:lnTo>
                <a:lnTo>
                  <a:pt x="83955" y="107347"/>
                </a:lnTo>
                <a:lnTo>
                  <a:pt x="97019" y="92419"/>
                </a:lnTo>
                <a:lnTo>
                  <a:pt x="113804" y="81763"/>
                </a:lnTo>
                <a:lnTo>
                  <a:pt x="134321" y="75372"/>
                </a:lnTo>
                <a:lnTo>
                  <a:pt x="158581" y="73243"/>
                </a:lnTo>
                <a:lnTo>
                  <a:pt x="296990" y="73243"/>
                </a:lnTo>
                <a:lnTo>
                  <a:pt x="287920" y="52824"/>
                </a:lnTo>
                <a:lnTo>
                  <a:pt x="257520" y="23497"/>
                </a:lnTo>
                <a:lnTo>
                  <a:pt x="214904" y="5879"/>
                </a:lnTo>
                <a:lnTo>
                  <a:pt x="1600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3" name="Google Shape;723;p32"/>
          <p:cNvSpPr/>
          <p:nvPr/>
        </p:nvSpPr>
        <p:spPr>
          <a:xfrm>
            <a:off x="5436001" y="6256730"/>
            <a:ext cx="82550" cy="526415"/>
          </a:xfrm>
          <a:custGeom>
            <a:rect b="b" l="l" r="r" t="t"/>
            <a:pathLst>
              <a:path extrusionOk="0" h="526415" w="82550">
                <a:moveTo>
                  <a:pt x="60448" y="0"/>
                </a:moveTo>
                <a:lnTo>
                  <a:pt x="22062" y="0"/>
                </a:lnTo>
                <a:lnTo>
                  <a:pt x="11410" y="1141"/>
                </a:lnTo>
                <a:lnTo>
                  <a:pt x="4626" y="4878"/>
                </a:lnTo>
                <a:lnTo>
                  <a:pt x="1045" y="11675"/>
                </a:lnTo>
                <a:lnTo>
                  <a:pt x="0" y="21999"/>
                </a:lnTo>
                <a:lnTo>
                  <a:pt x="0" y="504131"/>
                </a:lnTo>
                <a:lnTo>
                  <a:pt x="1045" y="514491"/>
                </a:lnTo>
                <a:lnTo>
                  <a:pt x="4626" y="521307"/>
                </a:lnTo>
                <a:lnTo>
                  <a:pt x="11410" y="525050"/>
                </a:lnTo>
                <a:lnTo>
                  <a:pt x="22062" y="526193"/>
                </a:lnTo>
                <a:lnTo>
                  <a:pt x="60448" y="526193"/>
                </a:lnTo>
                <a:lnTo>
                  <a:pt x="70808" y="525050"/>
                </a:lnTo>
                <a:lnTo>
                  <a:pt x="77624" y="521307"/>
                </a:lnTo>
                <a:lnTo>
                  <a:pt x="81367" y="514491"/>
                </a:lnTo>
                <a:lnTo>
                  <a:pt x="82510" y="504131"/>
                </a:lnTo>
                <a:lnTo>
                  <a:pt x="82510" y="21999"/>
                </a:lnTo>
                <a:lnTo>
                  <a:pt x="81367" y="11675"/>
                </a:lnTo>
                <a:lnTo>
                  <a:pt x="77624" y="4878"/>
                </a:lnTo>
                <a:lnTo>
                  <a:pt x="70808" y="1141"/>
                </a:lnTo>
                <a:lnTo>
                  <a:pt x="604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4" name="Google Shape;724;p32"/>
          <p:cNvSpPr/>
          <p:nvPr/>
        </p:nvSpPr>
        <p:spPr>
          <a:xfrm>
            <a:off x="992598" y="7374948"/>
            <a:ext cx="396240" cy="505459"/>
          </a:xfrm>
          <a:custGeom>
            <a:rect b="b" l="l" r="r" t="t"/>
            <a:pathLst>
              <a:path extrusionOk="0" h="505459" w="396240">
                <a:moveTo>
                  <a:pt x="65422" y="0"/>
                </a:moveTo>
                <a:lnTo>
                  <a:pt x="24899" y="0"/>
                </a:lnTo>
                <a:lnTo>
                  <a:pt x="13508" y="1272"/>
                </a:lnTo>
                <a:lnTo>
                  <a:pt x="5782" y="5405"/>
                </a:lnTo>
                <a:lnTo>
                  <a:pt x="1390" y="12872"/>
                </a:lnTo>
                <a:lnTo>
                  <a:pt x="0" y="24145"/>
                </a:lnTo>
                <a:lnTo>
                  <a:pt x="0" y="480676"/>
                </a:lnTo>
                <a:lnTo>
                  <a:pt x="1390" y="491951"/>
                </a:lnTo>
                <a:lnTo>
                  <a:pt x="5782" y="499421"/>
                </a:lnTo>
                <a:lnTo>
                  <a:pt x="13508" y="503558"/>
                </a:lnTo>
                <a:lnTo>
                  <a:pt x="24899" y="504832"/>
                </a:lnTo>
                <a:lnTo>
                  <a:pt x="62584" y="504832"/>
                </a:lnTo>
                <a:lnTo>
                  <a:pt x="73859" y="503558"/>
                </a:lnTo>
                <a:lnTo>
                  <a:pt x="81329" y="499421"/>
                </a:lnTo>
                <a:lnTo>
                  <a:pt x="85466" y="491951"/>
                </a:lnTo>
                <a:lnTo>
                  <a:pt x="86740" y="480676"/>
                </a:lnTo>
                <a:lnTo>
                  <a:pt x="86740" y="257363"/>
                </a:lnTo>
                <a:lnTo>
                  <a:pt x="84296" y="209775"/>
                </a:lnTo>
                <a:lnTo>
                  <a:pt x="78919" y="163440"/>
                </a:lnTo>
                <a:lnTo>
                  <a:pt x="73541" y="128687"/>
                </a:lnTo>
                <a:lnTo>
                  <a:pt x="71097" y="115849"/>
                </a:lnTo>
                <a:lnTo>
                  <a:pt x="159435" y="115849"/>
                </a:lnTo>
                <a:lnTo>
                  <a:pt x="88876" y="11350"/>
                </a:lnTo>
                <a:lnTo>
                  <a:pt x="84612" y="6277"/>
                </a:lnTo>
                <a:lnTo>
                  <a:pt x="79281" y="2742"/>
                </a:lnTo>
                <a:lnTo>
                  <a:pt x="72884" y="673"/>
                </a:lnTo>
                <a:lnTo>
                  <a:pt x="65422" y="0"/>
                </a:lnTo>
                <a:close/>
              </a:path>
              <a:path extrusionOk="0" h="505459" w="396240">
                <a:moveTo>
                  <a:pt x="159435" y="115849"/>
                </a:moveTo>
                <a:lnTo>
                  <a:pt x="75390" y="115849"/>
                </a:lnTo>
                <a:lnTo>
                  <a:pt x="79683" y="127546"/>
                </a:lnTo>
                <a:lnTo>
                  <a:pt x="92789" y="158561"/>
                </a:lnTo>
                <a:lnTo>
                  <a:pt x="111770" y="198100"/>
                </a:lnTo>
                <a:lnTo>
                  <a:pt x="133692" y="235364"/>
                </a:lnTo>
                <a:lnTo>
                  <a:pt x="307917" y="492728"/>
                </a:lnTo>
                <a:lnTo>
                  <a:pt x="331361" y="504832"/>
                </a:lnTo>
                <a:lnTo>
                  <a:pt x="371894" y="504832"/>
                </a:lnTo>
                <a:lnTo>
                  <a:pt x="383171" y="503558"/>
                </a:lnTo>
                <a:lnTo>
                  <a:pt x="390656" y="499421"/>
                </a:lnTo>
                <a:lnTo>
                  <a:pt x="394810" y="491951"/>
                </a:lnTo>
                <a:lnTo>
                  <a:pt x="396092" y="480676"/>
                </a:lnTo>
                <a:lnTo>
                  <a:pt x="396092" y="388218"/>
                </a:lnTo>
                <a:lnTo>
                  <a:pt x="321403" y="388218"/>
                </a:lnTo>
                <a:lnTo>
                  <a:pt x="316994" y="376325"/>
                </a:lnTo>
                <a:lnTo>
                  <a:pt x="304105" y="345903"/>
                </a:lnTo>
                <a:lnTo>
                  <a:pt x="284942" y="306414"/>
                </a:lnTo>
                <a:lnTo>
                  <a:pt x="261709" y="267321"/>
                </a:lnTo>
                <a:lnTo>
                  <a:pt x="159435" y="115849"/>
                </a:lnTo>
                <a:close/>
              </a:path>
              <a:path extrusionOk="0" h="505459" w="396240">
                <a:moveTo>
                  <a:pt x="371894" y="0"/>
                </a:moveTo>
                <a:lnTo>
                  <a:pt x="334199" y="0"/>
                </a:lnTo>
                <a:lnTo>
                  <a:pt x="322930" y="1272"/>
                </a:lnTo>
                <a:lnTo>
                  <a:pt x="315462" y="5405"/>
                </a:lnTo>
                <a:lnTo>
                  <a:pt x="311327" y="12872"/>
                </a:lnTo>
                <a:lnTo>
                  <a:pt x="310053" y="24145"/>
                </a:lnTo>
                <a:lnTo>
                  <a:pt x="310053" y="244557"/>
                </a:lnTo>
                <a:lnTo>
                  <a:pt x="312496" y="294124"/>
                </a:lnTo>
                <a:lnTo>
                  <a:pt x="317869" y="340670"/>
                </a:lnTo>
                <a:lnTo>
                  <a:pt x="323243" y="375074"/>
                </a:lnTo>
                <a:lnTo>
                  <a:pt x="325686" y="388218"/>
                </a:lnTo>
                <a:lnTo>
                  <a:pt x="396092" y="388218"/>
                </a:lnTo>
                <a:lnTo>
                  <a:pt x="396092" y="24145"/>
                </a:lnTo>
                <a:lnTo>
                  <a:pt x="394810" y="12872"/>
                </a:lnTo>
                <a:lnTo>
                  <a:pt x="390656" y="5405"/>
                </a:lnTo>
                <a:lnTo>
                  <a:pt x="383171" y="1272"/>
                </a:lnTo>
                <a:lnTo>
                  <a:pt x="3718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5" name="Google Shape;725;p32"/>
          <p:cNvSpPr/>
          <p:nvPr/>
        </p:nvSpPr>
        <p:spPr>
          <a:xfrm>
            <a:off x="1471421" y="7403376"/>
            <a:ext cx="193449" cy="223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6" name="Google Shape;726;p32"/>
          <p:cNvSpPr/>
          <p:nvPr/>
        </p:nvSpPr>
        <p:spPr>
          <a:xfrm>
            <a:off x="1883387" y="7353577"/>
            <a:ext cx="316230" cy="537210"/>
          </a:xfrm>
          <a:custGeom>
            <a:rect b="b" l="l" r="r" t="t"/>
            <a:pathLst>
              <a:path extrusionOk="0" h="537209" w="316230">
                <a:moveTo>
                  <a:pt x="148623" y="147189"/>
                </a:moveTo>
                <a:lnTo>
                  <a:pt x="95214" y="153364"/>
                </a:lnTo>
                <a:lnTo>
                  <a:pt x="53611" y="171658"/>
                </a:lnTo>
                <a:lnTo>
                  <a:pt x="23851" y="201728"/>
                </a:lnTo>
                <a:lnTo>
                  <a:pt x="5968" y="243227"/>
                </a:lnTo>
                <a:lnTo>
                  <a:pt x="0" y="295812"/>
                </a:lnTo>
                <a:lnTo>
                  <a:pt x="0" y="393265"/>
                </a:lnTo>
                <a:lnTo>
                  <a:pt x="6147" y="445061"/>
                </a:lnTo>
                <a:lnTo>
                  <a:pt x="24615" y="485278"/>
                </a:lnTo>
                <a:lnTo>
                  <a:pt x="55439" y="513957"/>
                </a:lnTo>
                <a:lnTo>
                  <a:pt x="98654" y="531135"/>
                </a:lnTo>
                <a:lnTo>
                  <a:pt x="154298" y="536852"/>
                </a:lnTo>
                <a:lnTo>
                  <a:pt x="189775" y="535398"/>
                </a:lnTo>
                <a:lnTo>
                  <a:pt x="256217" y="523958"/>
                </a:lnTo>
                <a:lnTo>
                  <a:pt x="301335" y="507308"/>
                </a:lnTo>
                <a:lnTo>
                  <a:pt x="315718" y="475022"/>
                </a:lnTo>
                <a:lnTo>
                  <a:pt x="315718" y="461535"/>
                </a:lnTo>
                <a:lnTo>
                  <a:pt x="162110" y="461535"/>
                </a:lnTo>
                <a:lnTo>
                  <a:pt x="127177" y="457117"/>
                </a:lnTo>
                <a:lnTo>
                  <a:pt x="102311" y="443828"/>
                </a:lnTo>
                <a:lnTo>
                  <a:pt x="87441" y="421615"/>
                </a:lnTo>
                <a:lnTo>
                  <a:pt x="82500" y="390427"/>
                </a:lnTo>
                <a:lnTo>
                  <a:pt x="82500" y="297959"/>
                </a:lnTo>
                <a:lnTo>
                  <a:pt x="87572" y="264879"/>
                </a:lnTo>
                <a:lnTo>
                  <a:pt x="102838" y="241330"/>
                </a:lnTo>
                <a:lnTo>
                  <a:pt x="128374" y="227248"/>
                </a:lnTo>
                <a:lnTo>
                  <a:pt x="164256" y="222569"/>
                </a:lnTo>
                <a:lnTo>
                  <a:pt x="315718" y="222569"/>
                </a:lnTo>
                <a:lnTo>
                  <a:pt x="315718" y="156455"/>
                </a:lnTo>
                <a:lnTo>
                  <a:pt x="233218" y="156455"/>
                </a:lnTo>
                <a:lnTo>
                  <a:pt x="208423" y="152295"/>
                </a:lnTo>
                <a:lnTo>
                  <a:pt x="186146" y="149411"/>
                </a:lnTo>
                <a:lnTo>
                  <a:pt x="166256" y="147733"/>
                </a:lnTo>
                <a:lnTo>
                  <a:pt x="148623" y="147189"/>
                </a:lnTo>
                <a:close/>
              </a:path>
              <a:path extrusionOk="0" h="537209" w="316230">
                <a:moveTo>
                  <a:pt x="315718" y="222569"/>
                </a:moveTo>
                <a:lnTo>
                  <a:pt x="164256" y="222569"/>
                </a:lnTo>
                <a:lnTo>
                  <a:pt x="178534" y="223114"/>
                </a:lnTo>
                <a:lnTo>
                  <a:pt x="194744" y="224795"/>
                </a:lnTo>
                <a:lnTo>
                  <a:pt x="212949" y="227680"/>
                </a:lnTo>
                <a:lnTo>
                  <a:pt x="233218" y="231835"/>
                </a:lnTo>
                <a:lnTo>
                  <a:pt x="233218" y="449420"/>
                </a:lnTo>
                <a:lnTo>
                  <a:pt x="180241" y="461012"/>
                </a:lnTo>
                <a:lnTo>
                  <a:pt x="162110" y="461535"/>
                </a:lnTo>
                <a:lnTo>
                  <a:pt x="315718" y="461535"/>
                </a:lnTo>
                <a:lnTo>
                  <a:pt x="315718" y="222569"/>
                </a:lnTo>
                <a:close/>
              </a:path>
              <a:path extrusionOk="0" h="537209" w="316230">
                <a:moveTo>
                  <a:pt x="293666" y="0"/>
                </a:moveTo>
                <a:lnTo>
                  <a:pt x="254578" y="0"/>
                </a:lnTo>
                <a:lnTo>
                  <a:pt x="244332" y="1142"/>
                </a:lnTo>
                <a:lnTo>
                  <a:pt x="237757" y="4887"/>
                </a:lnTo>
                <a:lnTo>
                  <a:pt x="234252" y="11706"/>
                </a:lnTo>
                <a:lnTo>
                  <a:pt x="233218" y="22072"/>
                </a:lnTo>
                <a:lnTo>
                  <a:pt x="233218" y="156455"/>
                </a:lnTo>
                <a:lnTo>
                  <a:pt x="315718" y="156455"/>
                </a:lnTo>
                <a:lnTo>
                  <a:pt x="315718" y="22072"/>
                </a:lnTo>
                <a:lnTo>
                  <a:pt x="314575" y="11706"/>
                </a:lnTo>
                <a:lnTo>
                  <a:pt x="310833" y="4887"/>
                </a:lnTo>
                <a:lnTo>
                  <a:pt x="304020" y="1142"/>
                </a:lnTo>
                <a:lnTo>
                  <a:pt x="2936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7" name="Google Shape;727;p32"/>
          <p:cNvSpPr/>
          <p:nvPr/>
        </p:nvSpPr>
        <p:spPr>
          <a:xfrm>
            <a:off x="2267606" y="7500766"/>
            <a:ext cx="329565" cy="389890"/>
          </a:xfrm>
          <a:custGeom>
            <a:rect b="b" l="l" r="r" t="t"/>
            <a:pathLst>
              <a:path extrusionOk="0" h="389890" w="329564">
                <a:moveTo>
                  <a:pt x="164958" y="0"/>
                </a:moveTo>
                <a:lnTo>
                  <a:pt x="115447" y="4466"/>
                </a:lnTo>
                <a:lnTo>
                  <a:pt x="74458" y="17707"/>
                </a:lnTo>
                <a:lnTo>
                  <a:pt x="42204" y="39481"/>
                </a:lnTo>
                <a:lnTo>
                  <a:pt x="4760" y="107671"/>
                </a:lnTo>
                <a:lnTo>
                  <a:pt x="0" y="153607"/>
                </a:lnTo>
                <a:lnTo>
                  <a:pt x="0" y="237511"/>
                </a:lnTo>
                <a:lnTo>
                  <a:pt x="4408" y="281128"/>
                </a:lnTo>
                <a:lnTo>
                  <a:pt x="17739" y="318362"/>
                </a:lnTo>
                <a:lnTo>
                  <a:pt x="71814" y="370918"/>
                </a:lnTo>
                <a:lnTo>
                  <a:pt x="112880" y="384862"/>
                </a:lnTo>
                <a:lnTo>
                  <a:pt x="163513" y="389663"/>
                </a:lnTo>
                <a:lnTo>
                  <a:pt x="215123" y="385397"/>
                </a:lnTo>
                <a:lnTo>
                  <a:pt x="257924" y="372598"/>
                </a:lnTo>
                <a:lnTo>
                  <a:pt x="291921" y="351267"/>
                </a:lnTo>
                <a:lnTo>
                  <a:pt x="317121" y="321403"/>
                </a:lnTo>
                <a:lnTo>
                  <a:pt x="318487" y="318566"/>
                </a:lnTo>
                <a:lnTo>
                  <a:pt x="163513" y="318566"/>
                </a:lnTo>
                <a:lnTo>
                  <a:pt x="128958" y="313962"/>
                </a:lnTo>
                <a:lnTo>
                  <a:pt x="103524" y="300365"/>
                </a:lnTo>
                <a:lnTo>
                  <a:pt x="87818" y="278093"/>
                </a:lnTo>
                <a:lnTo>
                  <a:pt x="82447" y="247468"/>
                </a:lnTo>
                <a:lnTo>
                  <a:pt x="82447" y="221176"/>
                </a:lnTo>
                <a:lnTo>
                  <a:pt x="297205" y="221176"/>
                </a:lnTo>
                <a:lnTo>
                  <a:pt x="311218" y="219298"/>
                </a:lnTo>
                <a:lnTo>
                  <a:pt x="321220" y="213620"/>
                </a:lnTo>
                <a:lnTo>
                  <a:pt x="327217" y="204076"/>
                </a:lnTo>
                <a:lnTo>
                  <a:pt x="329215" y="190601"/>
                </a:lnTo>
                <a:lnTo>
                  <a:pt x="329215" y="157890"/>
                </a:lnTo>
                <a:lnTo>
                  <a:pt x="82447" y="157890"/>
                </a:lnTo>
                <a:lnTo>
                  <a:pt x="82447" y="142257"/>
                </a:lnTo>
                <a:lnTo>
                  <a:pt x="87840" y="111404"/>
                </a:lnTo>
                <a:lnTo>
                  <a:pt x="103704" y="88633"/>
                </a:lnTo>
                <a:lnTo>
                  <a:pt x="129568" y="74535"/>
                </a:lnTo>
                <a:lnTo>
                  <a:pt x="164958" y="69704"/>
                </a:lnTo>
                <a:lnTo>
                  <a:pt x="308163" y="69704"/>
                </a:lnTo>
                <a:lnTo>
                  <a:pt x="302529" y="58243"/>
                </a:lnTo>
                <a:lnTo>
                  <a:pt x="269476" y="27049"/>
                </a:lnTo>
                <a:lnTo>
                  <a:pt x="223551" y="7053"/>
                </a:lnTo>
                <a:lnTo>
                  <a:pt x="164958" y="0"/>
                </a:lnTo>
                <a:close/>
              </a:path>
              <a:path extrusionOk="0" h="389890" w="329564">
                <a:moveTo>
                  <a:pt x="263429" y="267023"/>
                </a:moveTo>
                <a:lnTo>
                  <a:pt x="255487" y="271352"/>
                </a:lnTo>
                <a:lnTo>
                  <a:pt x="247406" y="280871"/>
                </a:lnTo>
                <a:lnTo>
                  <a:pt x="233012" y="297265"/>
                </a:lnTo>
                <a:lnTo>
                  <a:pt x="214274" y="309056"/>
                </a:lnTo>
                <a:lnTo>
                  <a:pt x="191129" y="316177"/>
                </a:lnTo>
                <a:lnTo>
                  <a:pt x="163513" y="318566"/>
                </a:lnTo>
                <a:lnTo>
                  <a:pt x="318487" y="318566"/>
                </a:lnTo>
                <a:lnTo>
                  <a:pt x="322579" y="310069"/>
                </a:lnTo>
                <a:lnTo>
                  <a:pt x="322979" y="300460"/>
                </a:lnTo>
                <a:lnTo>
                  <a:pt x="318322" y="292435"/>
                </a:lnTo>
                <a:lnTo>
                  <a:pt x="308608" y="285855"/>
                </a:lnTo>
                <a:lnTo>
                  <a:pt x="283708" y="272368"/>
                </a:lnTo>
                <a:lnTo>
                  <a:pt x="272435" y="267492"/>
                </a:lnTo>
                <a:lnTo>
                  <a:pt x="263429" y="267023"/>
                </a:lnTo>
                <a:close/>
              </a:path>
              <a:path extrusionOk="0" h="389890" w="329564">
                <a:moveTo>
                  <a:pt x="308163" y="69704"/>
                </a:moveTo>
                <a:lnTo>
                  <a:pt x="164958" y="69704"/>
                </a:lnTo>
                <a:lnTo>
                  <a:pt x="200522" y="74535"/>
                </a:lnTo>
                <a:lnTo>
                  <a:pt x="226093" y="88633"/>
                </a:lnTo>
                <a:lnTo>
                  <a:pt x="241536" y="111404"/>
                </a:lnTo>
                <a:lnTo>
                  <a:pt x="246715" y="142257"/>
                </a:lnTo>
                <a:lnTo>
                  <a:pt x="246715" y="157890"/>
                </a:lnTo>
                <a:lnTo>
                  <a:pt x="329215" y="157890"/>
                </a:lnTo>
                <a:lnTo>
                  <a:pt x="329215" y="147241"/>
                </a:lnTo>
                <a:lnTo>
                  <a:pt x="322510" y="98889"/>
                </a:lnTo>
                <a:lnTo>
                  <a:pt x="308163" y="69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8" name="Google Shape;728;p32"/>
          <p:cNvSpPr/>
          <p:nvPr/>
        </p:nvSpPr>
        <p:spPr>
          <a:xfrm>
            <a:off x="2826050" y="7374948"/>
            <a:ext cx="381635" cy="505459"/>
          </a:xfrm>
          <a:custGeom>
            <a:rect b="b" l="l" r="r" t="t"/>
            <a:pathLst>
              <a:path extrusionOk="0" h="505459" w="381635">
                <a:moveTo>
                  <a:pt x="213365" y="0"/>
                </a:moveTo>
                <a:lnTo>
                  <a:pt x="24899" y="0"/>
                </a:lnTo>
                <a:lnTo>
                  <a:pt x="13512" y="1272"/>
                </a:lnTo>
                <a:lnTo>
                  <a:pt x="5786" y="5405"/>
                </a:lnTo>
                <a:lnTo>
                  <a:pt x="1391" y="12872"/>
                </a:lnTo>
                <a:lnTo>
                  <a:pt x="0" y="24145"/>
                </a:lnTo>
                <a:lnTo>
                  <a:pt x="0" y="480676"/>
                </a:lnTo>
                <a:lnTo>
                  <a:pt x="1391" y="491951"/>
                </a:lnTo>
                <a:lnTo>
                  <a:pt x="5786" y="499421"/>
                </a:lnTo>
                <a:lnTo>
                  <a:pt x="13512" y="503558"/>
                </a:lnTo>
                <a:lnTo>
                  <a:pt x="24899" y="504832"/>
                </a:lnTo>
                <a:lnTo>
                  <a:pt x="65432" y="504832"/>
                </a:lnTo>
                <a:lnTo>
                  <a:pt x="89630" y="329215"/>
                </a:lnTo>
                <a:lnTo>
                  <a:pt x="213365" y="329215"/>
                </a:lnTo>
                <a:lnTo>
                  <a:pt x="261580" y="324156"/>
                </a:lnTo>
                <a:lnTo>
                  <a:pt x="302674" y="309377"/>
                </a:lnTo>
                <a:lnTo>
                  <a:pt x="335912" y="285472"/>
                </a:lnTo>
                <a:lnTo>
                  <a:pt x="360561" y="253038"/>
                </a:lnTo>
                <a:lnTo>
                  <a:pt x="363228" y="246013"/>
                </a:lnTo>
                <a:lnTo>
                  <a:pt x="89630" y="246013"/>
                </a:lnTo>
                <a:lnTo>
                  <a:pt x="89630" y="83138"/>
                </a:lnTo>
                <a:lnTo>
                  <a:pt x="363010" y="83138"/>
                </a:lnTo>
                <a:lnTo>
                  <a:pt x="360561" y="76668"/>
                </a:lnTo>
                <a:lnTo>
                  <a:pt x="335912" y="44069"/>
                </a:lnTo>
                <a:lnTo>
                  <a:pt x="302674" y="20005"/>
                </a:lnTo>
                <a:lnTo>
                  <a:pt x="261580" y="5106"/>
                </a:lnTo>
                <a:lnTo>
                  <a:pt x="213365" y="0"/>
                </a:lnTo>
                <a:close/>
              </a:path>
              <a:path extrusionOk="0" h="505459" w="381635">
                <a:moveTo>
                  <a:pt x="363010" y="83138"/>
                </a:moveTo>
                <a:lnTo>
                  <a:pt x="204800" y="83138"/>
                </a:lnTo>
                <a:lnTo>
                  <a:pt x="239601" y="88724"/>
                </a:lnTo>
                <a:lnTo>
                  <a:pt x="265525" y="104851"/>
                </a:lnTo>
                <a:lnTo>
                  <a:pt x="281712" y="130577"/>
                </a:lnTo>
                <a:lnTo>
                  <a:pt x="287300" y="164958"/>
                </a:lnTo>
                <a:lnTo>
                  <a:pt x="281712" y="199211"/>
                </a:lnTo>
                <a:lnTo>
                  <a:pt x="265525" y="224675"/>
                </a:lnTo>
                <a:lnTo>
                  <a:pt x="239601" y="240544"/>
                </a:lnTo>
                <a:lnTo>
                  <a:pt x="204800" y="246013"/>
                </a:lnTo>
                <a:lnTo>
                  <a:pt x="363228" y="246013"/>
                </a:lnTo>
                <a:lnTo>
                  <a:pt x="375889" y="212668"/>
                </a:lnTo>
                <a:lnTo>
                  <a:pt x="381161" y="164958"/>
                </a:lnTo>
                <a:lnTo>
                  <a:pt x="375889" y="117174"/>
                </a:lnTo>
                <a:lnTo>
                  <a:pt x="363010" y="83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9" name="Google Shape;729;p32"/>
          <p:cNvSpPr/>
          <p:nvPr/>
        </p:nvSpPr>
        <p:spPr>
          <a:xfrm>
            <a:off x="3242990" y="7500766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19" y="160037"/>
                </a:moveTo>
                <a:lnTo>
                  <a:pt x="100121" y="163815"/>
                </a:lnTo>
                <a:lnTo>
                  <a:pt x="54525" y="175951"/>
                </a:lnTo>
                <a:lnTo>
                  <a:pt x="5659" y="230095"/>
                </a:lnTo>
                <a:lnTo>
                  <a:pt x="0" y="274504"/>
                </a:lnTo>
                <a:lnTo>
                  <a:pt x="2137" y="301944"/>
                </a:lnTo>
                <a:lnTo>
                  <a:pt x="19224" y="345386"/>
                </a:lnTo>
                <a:lnTo>
                  <a:pt x="54706" y="373787"/>
                </a:lnTo>
                <a:lnTo>
                  <a:pt x="116844" y="387925"/>
                </a:lnTo>
                <a:lnTo>
                  <a:pt x="158581" y="389663"/>
                </a:lnTo>
                <a:lnTo>
                  <a:pt x="198605" y="388479"/>
                </a:lnTo>
                <a:lnTo>
                  <a:pt x="262617" y="379185"/>
                </a:lnTo>
                <a:lnTo>
                  <a:pt x="299009" y="364769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70" y="321403"/>
                </a:lnTo>
                <a:lnTo>
                  <a:pt x="118446" y="318461"/>
                </a:lnTo>
                <a:lnTo>
                  <a:pt x="97910" y="309591"/>
                </a:lnTo>
                <a:lnTo>
                  <a:pt x="87100" y="294727"/>
                </a:lnTo>
                <a:lnTo>
                  <a:pt x="83955" y="273803"/>
                </a:lnTo>
                <a:lnTo>
                  <a:pt x="87416" y="253362"/>
                </a:lnTo>
                <a:lnTo>
                  <a:pt x="98873" y="238928"/>
                </a:lnTo>
                <a:lnTo>
                  <a:pt x="119939" y="230366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89" y="163565"/>
                </a:lnTo>
                <a:lnTo>
                  <a:pt x="168489" y="160287"/>
                </a:lnTo>
                <a:lnTo>
                  <a:pt x="161419" y="160037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89" y="231134"/>
                </a:lnTo>
                <a:lnTo>
                  <a:pt x="229689" y="310754"/>
                </a:lnTo>
                <a:lnTo>
                  <a:pt x="191380" y="319913"/>
                </a:lnTo>
                <a:lnTo>
                  <a:pt x="15077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79" y="73243"/>
                </a:moveTo>
                <a:lnTo>
                  <a:pt x="158581" y="73243"/>
                </a:lnTo>
                <a:lnTo>
                  <a:pt x="191288" y="77746"/>
                </a:lnTo>
                <a:lnTo>
                  <a:pt x="213332" y="91118"/>
                </a:lnTo>
                <a:lnTo>
                  <a:pt x="225777" y="113155"/>
                </a:lnTo>
                <a:lnTo>
                  <a:pt x="229689" y="143650"/>
                </a:lnTo>
                <a:lnTo>
                  <a:pt x="22968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5" y="93855"/>
                </a:lnTo>
                <a:lnTo>
                  <a:pt x="296979" y="73243"/>
                </a:lnTo>
                <a:close/>
              </a:path>
              <a:path extrusionOk="0" h="389890" w="312420">
                <a:moveTo>
                  <a:pt x="160037" y="0"/>
                </a:moveTo>
                <a:lnTo>
                  <a:pt x="110030" y="4657"/>
                </a:lnTo>
                <a:lnTo>
                  <a:pt x="68836" y="18585"/>
                </a:lnTo>
                <a:lnTo>
                  <a:pt x="36448" y="41717"/>
                </a:lnTo>
                <a:lnTo>
                  <a:pt x="12858" y="73987"/>
                </a:lnTo>
                <a:lnTo>
                  <a:pt x="9219" y="83970"/>
                </a:lnTo>
                <a:lnTo>
                  <a:pt x="10063" y="92625"/>
                </a:lnTo>
                <a:lnTo>
                  <a:pt x="15315" y="99952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47" y="120879"/>
                </a:lnTo>
                <a:lnTo>
                  <a:pt x="70777" y="120453"/>
                </a:lnTo>
                <a:lnTo>
                  <a:pt x="76956" y="116165"/>
                </a:lnTo>
                <a:lnTo>
                  <a:pt x="83955" y="107410"/>
                </a:lnTo>
                <a:lnTo>
                  <a:pt x="97019" y="92468"/>
                </a:lnTo>
                <a:lnTo>
                  <a:pt x="113804" y="81790"/>
                </a:lnTo>
                <a:lnTo>
                  <a:pt x="134321" y="75381"/>
                </a:lnTo>
                <a:lnTo>
                  <a:pt x="158581" y="73243"/>
                </a:lnTo>
                <a:lnTo>
                  <a:pt x="296979" y="73243"/>
                </a:lnTo>
                <a:lnTo>
                  <a:pt x="287920" y="52851"/>
                </a:lnTo>
                <a:lnTo>
                  <a:pt x="257520" y="23515"/>
                </a:lnTo>
                <a:lnTo>
                  <a:pt x="214904" y="5885"/>
                </a:lnTo>
                <a:lnTo>
                  <a:pt x="1600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0" name="Google Shape;730;p32"/>
          <p:cNvSpPr/>
          <p:nvPr/>
        </p:nvSpPr>
        <p:spPr>
          <a:xfrm>
            <a:off x="3621352" y="7500766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35" y="261242"/>
                </a:moveTo>
                <a:lnTo>
                  <a:pt x="16515" y="273803"/>
                </a:lnTo>
                <a:lnTo>
                  <a:pt x="0" y="293388"/>
                </a:lnTo>
                <a:lnTo>
                  <a:pt x="2264" y="303624"/>
                </a:lnTo>
                <a:lnTo>
                  <a:pt x="24651" y="341372"/>
                </a:lnTo>
                <a:lnTo>
                  <a:pt x="58633" y="368247"/>
                </a:lnTo>
                <a:lnTo>
                  <a:pt x="104078" y="384321"/>
                </a:lnTo>
                <a:lnTo>
                  <a:pt x="160856" y="389663"/>
                </a:lnTo>
                <a:lnTo>
                  <a:pt x="214778" y="384211"/>
                </a:lnTo>
                <a:lnTo>
                  <a:pt x="257604" y="368560"/>
                </a:lnTo>
                <a:lnTo>
                  <a:pt x="288824" y="343766"/>
                </a:lnTo>
                <a:lnTo>
                  <a:pt x="304678" y="316482"/>
                </a:lnTo>
                <a:lnTo>
                  <a:pt x="158018" y="316482"/>
                </a:lnTo>
                <a:lnTo>
                  <a:pt x="128954" y="314062"/>
                </a:lnTo>
                <a:lnTo>
                  <a:pt x="105825" y="306768"/>
                </a:lnTo>
                <a:lnTo>
                  <a:pt x="88702" y="294545"/>
                </a:lnTo>
                <a:lnTo>
                  <a:pt x="77654" y="277342"/>
                </a:lnTo>
                <a:lnTo>
                  <a:pt x="72385" y="267541"/>
                </a:lnTo>
                <a:lnTo>
                  <a:pt x="65992" y="262324"/>
                </a:lnTo>
                <a:lnTo>
                  <a:pt x="58135" y="261242"/>
                </a:lnTo>
                <a:close/>
              </a:path>
              <a:path extrusionOk="0" h="389890" w="314960">
                <a:moveTo>
                  <a:pt x="150898" y="0"/>
                </a:moveTo>
                <a:lnTo>
                  <a:pt x="98800" y="5152"/>
                </a:lnTo>
                <a:lnTo>
                  <a:pt x="57864" y="20037"/>
                </a:lnTo>
                <a:lnTo>
                  <a:pt x="10429" y="75583"/>
                </a:lnTo>
                <a:lnTo>
                  <a:pt x="4410" y="114530"/>
                </a:lnTo>
                <a:lnTo>
                  <a:pt x="6676" y="139939"/>
                </a:lnTo>
                <a:lnTo>
                  <a:pt x="22411" y="179319"/>
                </a:lnTo>
                <a:lnTo>
                  <a:pt x="57983" y="207915"/>
                </a:lnTo>
                <a:lnTo>
                  <a:pt x="105731" y="223122"/>
                </a:lnTo>
                <a:lnTo>
                  <a:pt x="148060" y="228987"/>
                </a:lnTo>
                <a:lnTo>
                  <a:pt x="188085" y="234391"/>
                </a:lnTo>
                <a:lnTo>
                  <a:pt x="214435" y="242408"/>
                </a:lnTo>
                <a:lnTo>
                  <a:pt x="228920" y="255094"/>
                </a:lnTo>
                <a:lnTo>
                  <a:pt x="233346" y="274504"/>
                </a:lnTo>
                <a:lnTo>
                  <a:pt x="228676" y="292761"/>
                </a:lnTo>
                <a:lnTo>
                  <a:pt x="214616" y="305891"/>
                </a:lnTo>
                <a:lnTo>
                  <a:pt x="191089" y="313822"/>
                </a:lnTo>
                <a:lnTo>
                  <a:pt x="158018" y="316482"/>
                </a:lnTo>
                <a:lnTo>
                  <a:pt x="304678" y="316482"/>
                </a:lnTo>
                <a:lnTo>
                  <a:pt x="307930" y="310886"/>
                </a:lnTo>
                <a:lnTo>
                  <a:pt x="314411" y="270976"/>
                </a:lnTo>
                <a:lnTo>
                  <a:pt x="308609" y="229360"/>
                </a:lnTo>
                <a:lnTo>
                  <a:pt x="262193" y="177817"/>
                </a:lnTo>
                <a:lnTo>
                  <a:pt x="221581" y="164266"/>
                </a:lnTo>
                <a:lnTo>
                  <a:pt x="169369" y="156445"/>
                </a:lnTo>
                <a:lnTo>
                  <a:pt x="130279" y="151563"/>
                </a:lnTo>
                <a:lnTo>
                  <a:pt x="104577" y="144011"/>
                </a:lnTo>
                <a:lnTo>
                  <a:pt x="90471" y="131660"/>
                </a:lnTo>
                <a:lnTo>
                  <a:pt x="86167" y="112384"/>
                </a:lnTo>
                <a:lnTo>
                  <a:pt x="90313" y="95588"/>
                </a:lnTo>
                <a:lnTo>
                  <a:pt x="102796" y="83589"/>
                </a:lnTo>
                <a:lnTo>
                  <a:pt x="123684" y="76388"/>
                </a:lnTo>
                <a:lnTo>
                  <a:pt x="153045" y="73987"/>
                </a:lnTo>
                <a:lnTo>
                  <a:pt x="301573" y="73987"/>
                </a:lnTo>
                <a:lnTo>
                  <a:pt x="279480" y="42893"/>
                </a:lnTo>
                <a:lnTo>
                  <a:pt x="246173" y="19106"/>
                </a:lnTo>
                <a:lnTo>
                  <a:pt x="203269" y="4787"/>
                </a:lnTo>
                <a:lnTo>
                  <a:pt x="150898" y="0"/>
                </a:lnTo>
                <a:close/>
              </a:path>
              <a:path extrusionOk="0" h="389890" w="314960">
                <a:moveTo>
                  <a:pt x="301573" y="73987"/>
                </a:moveTo>
                <a:lnTo>
                  <a:pt x="153045" y="73987"/>
                </a:lnTo>
                <a:lnTo>
                  <a:pt x="179042" y="76259"/>
                </a:lnTo>
                <a:lnTo>
                  <a:pt x="200505" y="83125"/>
                </a:lnTo>
                <a:lnTo>
                  <a:pt x="217431" y="94660"/>
                </a:lnTo>
                <a:lnTo>
                  <a:pt x="229817" y="110939"/>
                </a:lnTo>
                <a:lnTo>
                  <a:pt x="236085" y="119696"/>
                </a:lnTo>
                <a:lnTo>
                  <a:pt x="242080" y="123924"/>
                </a:lnTo>
                <a:lnTo>
                  <a:pt x="291648" y="108101"/>
                </a:lnTo>
                <a:lnTo>
                  <a:pt x="306674" y="86090"/>
                </a:lnTo>
                <a:lnTo>
                  <a:pt x="303061" y="76081"/>
                </a:lnTo>
                <a:lnTo>
                  <a:pt x="301573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1" name="Google Shape;731;p32"/>
          <p:cNvSpPr/>
          <p:nvPr/>
        </p:nvSpPr>
        <p:spPr>
          <a:xfrm>
            <a:off x="3979933" y="7500766"/>
            <a:ext cx="314960" cy="389890"/>
          </a:xfrm>
          <a:custGeom>
            <a:rect b="b" l="l" r="r" t="t"/>
            <a:pathLst>
              <a:path extrusionOk="0" h="389890" w="314960">
                <a:moveTo>
                  <a:pt x="58137" y="261242"/>
                </a:moveTo>
                <a:lnTo>
                  <a:pt x="16510" y="273803"/>
                </a:lnTo>
                <a:lnTo>
                  <a:pt x="0" y="293388"/>
                </a:lnTo>
                <a:lnTo>
                  <a:pt x="2270" y="303624"/>
                </a:lnTo>
                <a:lnTo>
                  <a:pt x="24655" y="341372"/>
                </a:lnTo>
                <a:lnTo>
                  <a:pt x="58633" y="368247"/>
                </a:lnTo>
                <a:lnTo>
                  <a:pt x="104075" y="384321"/>
                </a:lnTo>
                <a:lnTo>
                  <a:pt x="160851" y="389663"/>
                </a:lnTo>
                <a:lnTo>
                  <a:pt x="214774" y="384211"/>
                </a:lnTo>
                <a:lnTo>
                  <a:pt x="257600" y="368560"/>
                </a:lnTo>
                <a:lnTo>
                  <a:pt x="288820" y="343766"/>
                </a:lnTo>
                <a:lnTo>
                  <a:pt x="304674" y="316482"/>
                </a:lnTo>
                <a:lnTo>
                  <a:pt x="158014" y="316482"/>
                </a:lnTo>
                <a:lnTo>
                  <a:pt x="128954" y="314062"/>
                </a:lnTo>
                <a:lnTo>
                  <a:pt x="105824" y="306768"/>
                </a:lnTo>
                <a:lnTo>
                  <a:pt x="88699" y="294545"/>
                </a:lnTo>
                <a:lnTo>
                  <a:pt x="77650" y="277342"/>
                </a:lnTo>
                <a:lnTo>
                  <a:pt x="72386" y="267541"/>
                </a:lnTo>
                <a:lnTo>
                  <a:pt x="65996" y="262324"/>
                </a:lnTo>
                <a:lnTo>
                  <a:pt x="58137" y="261242"/>
                </a:lnTo>
                <a:close/>
              </a:path>
              <a:path extrusionOk="0" h="389890" w="314960">
                <a:moveTo>
                  <a:pt x="150894" y="0"/>
                </a:moveTo>
                <a:lnTo>
                  <a:pt x="98796" y="5152"/>
                </a:lnTo>
                <a:lnTo>
                  <a:pt x="57859" y="20037"/>
                </a:lnTo>
                <a:lnTo>
                  <a:pt x="10425" y="75583"/>
                </a:lnTo>
                <a:lnTo>
                  <a:pt x="4406" y="114530"/>
                </a:lnTo>
                <a:lnTo>
                  <a:pt x="6672" y="139939"/>
                </a:lnTo>
                <a:lnTo>
                  <a:pt x="22407" y="179319"/>
                </a:lnTo>
                <a:lnTo>
                  <a:pt x="57979" y="207915"/>
                </a:lnTo>
                <a:lnTo>
                  <a:pt x="105726" y="223122"/>
                </a:lnTo>
                <a:lnTo>
                  <a:pt x="148056" y="228987"/>
                </a:lnTo>
                <a:lnTo>
                  <a:pt x="188082" y="234391"/>
                </a:lnTo>
                <a:lnTo>
                  <a:pt x="214436" y="242408"/>
                </a:lnTo>
                <a:lnTo>
                  <a:pt x="228924" y="255094"/>
                </a:lnTo>
                <a:lnTo>
                  <a:pt x="233352" y="274504"/>
                </a:lnTo>
                <a:lnTo>
                  <a:pt x="228681" y="292761"/>
                </a:lnTo>
                <a:lnTo>
                  <a:pt x="214617" y="305891"/>
                </a:lnTo>
                <a:lnTo>
                  <a:pt x="191086" y="313822"/>
                </a:lnTo>
                <a:lnTo>
                  <a:pt x="158014" y="316482"/>
                </a:lnTo>
                <a:lnTo>
                  <a:pt x="304674" y="316482"/>
                </a:lnTo>
                <a:lnTo>
                  <a:pt x="307925" y="310886"/>
                </a:lnTo>
                <a:lnTo>
                  <a:pt x="314407" y="270976"/>
                </a:lnTo>
                <a:lnTo>
                  <a:pt x="308606" y="229360"/>
                </a:lnTo>
                <a:lnTo>
                  <a:pt x="262193" y="177817"/>
                </a:lnTo>
                <a:lnTo>
                  <a:pt x="221581" y="164266"/>
                </a:lnTo>
                <a:lnTo>
                  <a:pt x="169364" y="156445"/>
                </a:lnTo>
                <a:lnTo>
                  <a:pt x="130275" y="151563"/>
                </a:lnTo>
                <a:lnTo>
                  <a:pt x="104573" y="144011"/>
                </a:lnTo>
                <a:lnTo>
                  <a:pt x="90466" y="131660"/>
                </a:lnTo>
                <a:lnTo>
                  <a:pt x="86163" y="112384"/>
                </a:lnTo>
                <a:lnTo>
                  <a:pt x="90310" y="95588"/>
                </a:lnTo>
                <a:lnTo>
                  <a:pt x="102796" y="83589"/>
                </a:lnTo>
                <a:lnTo>
                  <a:pt x="123684" y="76388"/>
                </a:lnTo>
                <a:lnTo>
                  <a:pt x="153040" y="73987"/>
                </a:lnTo>
                <a:lnTo>
                  <a:pt x="301569" y="73987"/>
                </a:lnTo>
                <a:lnTo>
                  <a:pt x="279475" y="42893"/>
                </a:lnTo>
                <a:lnTo>
                  <a:pt x="246168" y="19106"/>
                </a:lnTo>
                <a:lnTo>
                  <a:pt x="203264" y="4787"/>
                </a:lnTo>
                <a:lnTo>
                  <a:pt x="150894" y="0"/>
                </a:lnTo>
                <a:close/>
              </a:path>
              <a:path extrusionOk="0" h="389890" w="314960">
                <a:moveTo>
                  <a:pt x="301569" y="73987"/>
                </a:moveTo>
                <a:lnTo>
                  <a:pt x="153040" y="73987"/>
                </a:lnTo>
                <a:lnTo>
                  <a:pt x="179042" y="76259"/>
                </a:lnTo>
                <a:lnTo>
                  <a:pt x="200505" y="83125"/>
                </a:lnTo>
                <a:lnTo>
                  <a:pt x="217428" y="94660"/>
                </a:lnTo>
                <a:lnTo>
                  <a:pt x="229813" y="110939"/>
                </a:lnTo>
                <a:lnTo>
                  <a:pt x="236085" y="119696"/>
                </a:lnTo>
                <a:lnTo>
                  <a:pt x="242079" y="123924"/>
                </a:lnTo>
                <a:lnTo>
                  <a:pt x="291643" y="108101"/>
                </a:lnTo>
                <a:lnTo>
                  <a:pt x="306670" y="86090"/>
                </a:lnTo>
                <a:lnTo>
                  <a:pt x="303057" y="76081"/>
                </a:lnTo>
                <a:lnTo>
                  <a:pt x="301569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2" name="Google Shape;732;p32"/>
          <p:cNvSpPr/>
          <p:nvPr/>
        </p:nvSpPr>
        <p:spPr>
          <a:xfrm>
            <a:off x="4329365" y="7500766"/>
            <a:ext cx="312420" cy="389890"/>
          </a:xfrm>
          <a:custGeom>
            <a:rect b="b" l="l" r="r" t="t"/>
            <a:pathLst>
              <a:path extrusionOk="0" h="389890" w="312420">
                <a:moveTo>
                  <a:pt x="161429" y="160037"/>
                </a:moveTo>
                <a:lnTo>
                  <a:pt x="100130" y="163815"/>
                </a:lnTo>
                <a:lnTo>
                  <a:pt x="54532" y="175951"/>
                </a:lnTo>
                <a:lnTo>
                  <a:pt x="5661" y="230095"/>
                </a:lnTo>
                <a:lnTo>
                  <a:pt x="0" y="274504"/>
                </a:lnTo>
                <a:lnTo>
                  <a:pt x="2137" y="301944"/>
                </a:lnTo>
                <a:lnTo>
                  <a:pt x="19224" y="345386"/>
                </a:lnTo>
                <a:lnTo>
                  <a:pt x="54706" y="373787"/>
                </a:lnTo>
                <a:lnTo>
                  <a:pt x="116848" y="387925"/>
                </a:lnTo>
                <a:lnTo>
                  <a:pt x="158592" y="389663"/>
                </a:lnTo>
                <a:lnTo>
                  <a:pt x="198609" y="388479"/>
                </a:lnTo>
                <a:lnTo>
                  <a:pt x="262617" y="379185"/>
                </a:lnTo>
                <a:lnTo>
                  <a:pt x="299009" y="364769"/>
                </a:lnTo>
                <a:lnTo>
                  <a:pt x="312199" y="330670"/>
                </a:lnTo>
                <a:lnTo>
                  <a:pt x="312199" y="321403"/>
                </a:lnTo>
                <a:lnTo>
                  <a:pt x="150770" y="321403"/>
                </a:lnTo>
                <a:lnTo>
                  <a:pt x="118446" y="318461"/>
                </a:lnTo>
                <a:lnTo>
                  <a:pt x="97910" y="309591"/>
                </a:lnTo>
                <a:lnTo>
                  <a:pt x="87100" y="294727"/>
                </a:lnTo>
                <a:lnTo>
                  <a:pt x="83955" y="273803"/>
                </a:lnTo>
                <a:lnTo>
                  <a:pt x="87416" y="253362"/>
                </a:lnTo>
                <a:lnTo>
                  <a:pt x="98873" y="238928"/>
                </a:lnTo>
                <a:lnTo>
                  <a:pt x="119939" y="230366"/>
                </a:lnTo>
                <a:lnTo>
                  <a:pt x="152225" y="227542"/>
                </a:lnTo>
                <a:lnTo>
                  <a:pt x="312199" y="227542"/>
                </a:lnTo>
                <a:lnTo>
                  <a:pt x="312199" y="163565"/>
                </a:lnTo>
                <a:lnTo>
                  <a:pt x="229689" y="163565"/>
                </a:lnTo>
                <a:lnTo>
                  <a:pt x="168493" y="160287"/>
                </a:lnTo>
                <a:lnTo>
                  <a:pt x="161429" y="160037"/>
                </a:lnTo>
                <a:close/>
              </a:path>
              <a:path extrusionOk="0" h="389890" w="312420">
                <a:moveTo>
                  <a:pt x="312199" y="227542"/>
                </a:moveTo>
                <a:lnTo>
                  <a:pt x="152225" y="227542"/>
                </a:lnTo>
                <a:lnTo>
                  <a:pt x="229689" y="231134"/>
                </a:lnTo>
                <a:lnTo>
                  <a:pt x="229689" y="310754"/>
                </a:lnTo>
                <a:lnTo>
                  <a:pt x="191384" y="319913"/>
                </a:lnTo>
                <a:lnTo>
                  <a:pt x="150770" y="321403"/>
                </a:lnTo>
                <a:lnTo>
                  <a:pt x="312199" y="321403"/>
                </a:lnTo>
                <a:lnTo>
                  <a:pt x="312199" y="227542"/>
                </a:lnTo>
                <a:close/>
              </a:path>
              <a:path extrusionOk="0" h="389890" w="312420">
                <a:moveTo>
                  <a:pt x="296979" y="73243"/>
                </a:moveTo>
                <a:lnTo>
                  <a:pt x="158592" y="73243"/>
                </a:lnTo>
                <a:lnTo>
                  <a:pt x="191293" y="77746"/>
                </a:lnTo>
                <a:lnTo>
                  <a:pt x="213333" y="91118"/>
                </a:lnTo>
                <a:lnTo>
                  <a:pt x="225777" y="113155"/>
                </a:lnTo>
                <a:lnTo>
                  <a:pt x="229689" y="143650"/>
                </a:lnTo>
                <a:lnTo>
                  <a:pt x="229689" y="163565"/>
                </a:lnTo>
                <a:lnTo>
                  <a:pt x="312199" y="163565"/>
                </a:lnTo>
                <a:lnTo>
                  <a:pt x="312199" y="146487"/>
                </a:lnTo>
                <a:lnTo>
                  <a:pt x="306135" y="93855"/>
                </a:lnTo>
                <a:lnTo>
                  <a:pt x="296979" y="73243"/>
                </a:lnTo>
                <a:close/>
              </a:path>
              <a:path extrusionOk="0" h="389890" w="312420">
                <a:moveTo>
                  <a:pt x="160037" y="0"/>
                </a:moveTo>
                <a:lnTo>
                  <a:pt x="110030" y="4657"/>
                </a:lnTo>
                <a:lnTo>
                  <a:pt x="68836" y="18585"/>
                </a:lnTo>
                <a:lnTo>
                  <a:pt x="36448" y="41717"/>
                </a:lnTo>
                <a:lnTo>
                  <a:pt x="12858" y="73987"/>
                </a:lnTo>
                <a:lnTo>
                  <a:pt x="9219" y="83970"/>
                </a:lnTo>
                <a:lnTo>
                  <a:pt x="10063" y="92625"/>
                </a:lnTo>
                <a:lnTo>
                  <a:pt x="15315" y="99952"/>
                </a:lnTo>
                <a:lnTo>
                  <a:pt x="24899" y="105954"/>
                </a:lnTo>
                <a:lnTo>
                  <a:pt x="53391" y="118048"/>
                </a:lnTo>
                <a:lnTo>
                  <a:pt x="63547" y="120879"/>
                </a:lnTo>
                <a:lnTo>
                  <a:pt x="70777" y="120453"/>
                </a:lnTo>
                <a:lnTo>
                  <a:pt x="76956" y="116165"/>
                </a:lnTo>
                <a:lnTo>
                  <a:pt x="83955" y="107410"/>
                </a:lnTo>
                <a:lnTo>
                  <a:pt x="97019" y="92468"/>
                </a:lnTo>
                <a:lnTo>
                  <a:pt x="113805" y="81790"/>
                </a:lnTo>
                <a:lnTo>
                  <a:pt x="134325" y="75381"/>
                </a:lnTo>
                <a:lnTo>
                  <a:pt x="158592" y="73243"/>
                </a:lnTo>
                <a:lnTo>
                  <a:pt x="296979" y="73243"/>
                </a:lnTo>
                <a:lnTo>
                  <a:pt x="287920" y="52851"/>
                </a:lnTo>
                <a:lnTo>
                  <a:pt x="257520" y="23515"/>
                </a:lnTo>
                <a:lnTo>
                  <a:pt x="214904" y="5885"/>
                </a:lnTo>
                <a:lnTo>
                  <a:pt x="1600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3" name="Google Shape;733;p32"/>
          <p:cNvSpPr/>
          <p:nvPr/>
        </p:nvSpPr>
        <p:spPr>
          <a:xfrm>
            <a:off x="4709364" y="7500766"/>
            <a:ext cx="316230" cy="546735"/>
          </a:xfrm>
          <a:custGeom>
            <a:rect b="b" l="l" r="r" t="t"/>
            <a:pathLst>
              <a:path extrusionOk="0" h="546734" w="316229">
                <a:moveTo>
                  <a:pt x="67881" y="422850"/>
                </a:moveTo>
                <a:lnTo>
                  <a:pt x="20617" y="442290"/>
                </a:lnTo>
                <a:lnTo>
                  <a:pt x="6190" y="457678"/>
                </a:lnTo>
                <a:lnTo>
                  <a:pt x="6584" y="467194"/>
                </a:lnTo>
                <a:lnTo>
                  <a:pt x="36454" y="507712"/>
                </a:lnTo>
                <a:lnTo>
                  <a:pt x="69135" y="529044"/>
                </a:lnTo>
                <a:lnTo>
                  <a:pt x="110079" y="541842"/>
                </a:lnTo>
                <a:lnTo>
                  <a:pt x="159283" y="546109"/>
                </a:lnTo>
                <a:lnTo>
                  <a:pt x="208145" y="541395"/>
                </a:lnTo>
                <a:lnTo>
                  <a:pt x="247553" y="527579"/>
                </a:lnTo>
                <a:lnTo>
                  <a:pt x="277761" y="505153"/>
                </a:lnTo>
                <a:lnTo>
                  <a:pt x="299023" y="474606"/>
                </a:lnTo>
                <a:lnTo>
                  <a:pt x="299824" y="472174"/>
                </a:lnTo>
                <a:lnTo>
                  <a:pt x="157838" y="472174"/>
                </a:lnTo>
                <a:lnTo>
                  <a:pt x="133997" y="469905"/>
                </a:lnTo>
                <a:lnTo>
                  <a:pt x="113679" y="463105"/>
                </a:lnTo>
                <a:lnTo>
                  <a:pt x="96954" y="451778"/>
                </a:lnTo>
                <a:lnTo>
                  <a:pt x="83892" y="435934"/>
                </a:lnTo>
                <a:lnTo>
                  <a:pt x="75813" y="427093"/>
                </a:lnTo>
                <a:lnTo>
                  <a:pt x="67881" y="422850"/>
                </a:lnTo>
                <a:close/>
              </a:path>
              <a:path extrusionOk="0" h="546734" w="316229">
                <a:moveTo>
                  <a:pt x="315728" y="359842"/>
                </a:moveTo>
                <a:lnTo>
                  <a:pt x="233218" y="359842"/>
                </a:lnTo>
                <a:lnTo>
                  <a:pt x="233218" y="395391"/>
                </a:lnTo>
                <a:lnTo>
                  <a:pt x="228538" y="428980"/>
                </a:lnTo>
                <a:lnTo>
                  <a:pt x="214458" y="452975"/>
                </a:lnTo>
                <a:lnTo>
                  <a:pt x="190912" y="467374"/>
                </a:lnTo>
                <a:lnTo>
                  <a:pt x="157838" y="472174"/>
                </a:lnTo>
                <a:lnTo>
                  <a:pt x="299824" y="472174"/>
                </a:lnTo>
                <a:lnTo>
                  <a:pt x="311594" y="436427"/>
                </a:lnTo>
                <a:lnTo>
                  <a:pt x="315728" y="391108"/>
                </a:lnTo>
                <a:lnTo>
                  <a:pt x="315728" y="359842"/>
                </a:lnTo>
                <a:close/>
              </a:path>
              <a:path extrusionOk="0" h="546734" w="316229">
                <a:moveTo>
                  <a:pt x="160675" y="0"/>
                </a:moveTo>
                <a:lnTo>
                  <a:pt x="111500" y="4149"/>
                </a:lnTo>
                <a:lnTo>
                  <a:pt x="71309" y="16597"/>
                </a:lnTo>
                <a:lnTo>
                  <a:pt x="17801" y="66377"/>
                </a:lnTo>
                <a:lnTo>
                  <a:pt x="4447" y="103706"/>
                </a:lnTo>
                <a:lnTo>
                  <a:pt x="0" y="149325"/>
                </a:lnTo>
                <a:lnTo>
                  <a:pt x="0" y="229678"/>
                </a:lnTo>
                <a:lnTo>
                  <a:pt x="5823" y="279770"/>
                </a:lnTo>
                <a:lnTo>
                  <a:pt x="23386" y="319629"/>
                </a:lnTo>
                <a:lnTo>
                  <a:pt x="52824" y="348739"/>
                </a:lnTo>
                <a:lnTo>
                  <a:pt x="94273" y="366585"/>
                </a:lnTo>
                <a:lnTo>
                  <a:pt x="147869" y="372648"/>
                </a:lnTo>
                <a:lnTo>
                  <a:pt x="167207" y="371844"/>
                </a:lnTo>
                <a:lnTo>
                  <a:pt x="187873" y="369437"/>
                </a:lnTo>
                <a:lnTo>
                  <a:pt x="209875" y="365434"/>
                </a:lnTo>
                <a:lnTo>
                  <a:pt x="233218" y="359842"/>
                </a:lnTo>
                <a:lnTo>
                  <a:pt x="315728" y="359842"/>
                </a:lnTo>
                <a:lnTo>
                  <a:pt x="315728" y="297247"/>
                </a:lnTo>
                <a:lnTo>
                  <a:pt x="159974" y="297247"/>
                </a:lnTo>
                <a:lnTo>
                  <a:pt x="126559" y="292658"/>
                </a:lnTo>
                <a:lnTo>
                  <a:pt x="102276" y="279200"/>
                </a:lnTo>
                <a:lnTo>
                  <a:pt x="87461" y="257340"/>
                </a:lnTo>
                <a:lnTo>
                  <a:pt x="82447" y="227542"/>
                </a:lnTo>
                <a:lnTo>
                  <a:pt x="82447" y="152215"/>
                </a:lnTo>
                <a:lnTo>
                  <a:pt x="87660" y="118590"/>
                </a:lnTo>
                <a:lnTo>
                  <a:pt x="103343" y="94580"/>
                </a:lnTo>
                <a:lnTo>
                  <a:pt x="129568" y="80179"/>
                </a:lnTo>
                <a:lnTo>
                  <a:pt x="166403" y="75379"/>
                </a:lnTo>
                <a:lnTo>
                  <a:pt x="315728" y="75379"/>
                </a:lnTo>
                <a:lnTo>
                  <a:pt x="315728" y="61202"/>
                </a:lnTo>
                <a:lnTo>
                  <a:pt x="289383" y="22051"/>
                </a:lnTo>
                <a:lnTo>
                  <a:pt x="233036" y="5422"/>
                </a:lnTo>
                <a:lnTo>
                  <a:pt x="198784" y="1344"/>
                </a:lnTo>
                <a:lnTo>
                  <a:pt x="160675" y="0"/>
                </a:lnTo>
                <a:close/>
              </a:path>
              <a:path extrusionOk="0" h="546734" w="316229">
                <a:moveTo>
                  <a:pt x="315728" y="75379"/>
                </a:moveTo>
                <a:lnTo>
                  <a:pt x="166403" y="75379"/>
                </a:lnTo>
                <a:lnTo>
                  <a:pt x="182133" y="75901"/>
                </a:lnTo>
                <a:lnTo>
                  <a:pt x="197402" y="77421"/>
                </a:lnTo>
                <a:lnTo>
                  <a:pt x="212270" y="79876"/>
                </a:lnTo>
                <a:lnTo>
                  <a:pt x="226799" y="83201"/>
                </a:lnTo>
                <a:lnTo>
                  <a:pt x="231081" y="85337"/>
                </a:lnTo>
                <a:lnTo>
                  <a:pt x="233218" y="88185"/>
                </a:lnTo>
                <a:lnTo>
                  <a:pt x="233218" y="287289"/>
                </a:lnTo>
                <a:lnTo>
                  <a:pt x="213068" y="291562"/>
                </a:lnTo>
                <a:lnTo>
                  <a:pt x="194185" y="294683"/>
                </a:lnTo>
                <a:lnTo>
                  <a:pt x="176507" y="296597"/>
                </a:lnTo>
                <a:lnTo>
                  <a:pt x="159974" y="297247"/>
                </a:lnTo>
                <a:lnTo>
                  <a:pt x="315728" y="297247"/>
                </a:lnTo>
                <a:lnTo>
                  <a:pt x="315728" y="75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4" name="Google Shape;734;p32"/>
          <p:cNvSpPr/>
          <p:nvPr/>
        </p:nvSpPr>
        <p:spPr>
          <a:xfrm>
            <a:off x="5089939" y="7500766"/>
            <a:ext cx="329565" cy="389890"/>
          </a:xfrm>
          <a:custGeom>
            <a:rect b="b" l="l" r="r" t="t"/>
            <a:pathLst>
              <a:path extrusionOk="0" h="389890" w="329564">
                <a:moveTo>
                  <a:pt x="164958" y="0"/>
                </a:moveTo>
                <a:lnTo>
                  <a:pt x="115465" y="4466"/>
                </a:lnTo>
                <a:lnTo>
                  <a:pt x="74481" y="17707"/>
                </a:lnTo>
                <a:lnTo>
                  <a:pt x="42223" y="39481"/>
                </a:lnTo>
                <a:lnTo>
                  <a:pt x="4764" y="107671"/>
                </a:lnTo>
                <a:lnTo>
                  <a:pt x="0" y="153607"/>
                </a:lnTo>
                <a:lnTo>
                  <a:pt x="0" y="237511"/>
                </a:lnTo>
                <a:lnTo>
                  <a:pt x="4411" y="281128"/>
                </a:lnTo>
                <a:lnTo>
                  <a:pt x="17752" y="318362"/>
                </a:lnTo>
                <a:lnTo>
                  <a:pt x="71853" y="370918"/>
                </a:lnTo>
                <a:lnTo>
                  <a:pt x="112929" y="384862"/>
                </a:lnTo>
                <a:lnTo>
                  <a:pt x="163565" y="389663"/>
                </a:lnTo>
                <a:lnTo>
                  <a:pt x="215139" y="385397"/>
                </a:lnTo>
                <a:lnTo>
                  <a:pt x="257921" y="372598"/>
                </a:lnTo>
                <a:lnTo>
                  <a:pt x="291911" y="351267"/>
                </a:lnTo>
                <a:lnTo>
                  <a:pt x="317110" y="321403"/>
                </a:lnTo>
                <a:lnTo>
                  <a:pt x="318486" y="318566"/>
                </a:lnTo>
                <a:lnTo>
                  <a:pt x="163565" y="318566"/>
                </a:lnTo>
                <a:lnTo>
                  <a:pt x="128988" y="313962"/>
                </a:lnTo>
                <a:lnTo>
                  <a:pt x="103557" y="300365"/>
                </a:lnTo>
                <a:lnTo>
                  <a:pt x="87863" y="278093"/>
                </a:lnTo>
                <a:lnTo>
                  <a:pt x="82500" y="247468"/>
                </a:lnTo>
                <a:lnTo>
                  <a:pt x="82500" y="221176"/>
                </a:lnTo>
                <a:lnTo>
                  <a:pt x="297257" y="221176"/>
                </a:lnTo>
                <a:lnTo>
                  <a:pt x="311236" y="219298"/>
                </a:lnTo>
                <a:lnTo>
                  <a:pt x="321223" y="213620"/>
                </a:lnTo>
                <a:lnTo>
                  <a:pt x="327216" y="204076"/>
                </a:lnTo>
                <a:lnTo>
                  <a:pt x="329215" y="190601"/>
                </a:lnTo>
                <a:lnTo>
                  <a:pt x="329215" y="157890"/>
                </a:lnTo>
                <a:lnTo>
                  <a:pt x="82500" y="157890"/>
                </a:lnTo>
                <a:lnTo>
                  <a:pt x="82500" y="142257"/>
                </a:lnTo>
                <a:lnTo>
                  <a:pt x="87884" y="111404"/>
                </a:lnTo>
                <a:lnTo>
                  <a:pt x="103731" y="88633"/>
                </a:lnTo>
                <a:lnTo>
                  <a:pt x="129576" y="74535"/>
                </a:lnTo>
                <a:lnTo>
                  <a:pt x="164958" y="69704"/>
                </a:lnTo>
                <a:lnTo>
                  <a:pt x="308161" y="69704"/>
                </a:lnTo>
                <a:lnTo>
                  <a:pt x="302526" y="58243"/>
                </a:lnTo>
                <a:lnTo>
                  <a:pt x="269472" y="27049"/>
                </a:lnTo>
                <a:lnTo>
                  <a:pt x="223547" y="7053"/>
                </a:lnTo>
                <a:lnTo>
                  <a:pt x="164958" y="0"/>
                </a:lnTo>
                <a:close/>
              </a:path>
              <a:path extrusionOk="0" h="389890" w="329564">
                <a:moveTo>
                  <a:pt x="263431" y="267023"/>
                </a:moveTo>
                <a:lnTo>
                  <a:pt x="255507" y="271352"/>
                </a:lnTo>
                <a:lnTo>
                  <a:pt x="247458" y="280871"/>
                </a:lnTo>
                <a:lnTo>
                  <a:pt x="233030" y="297265"/>
                </a:lnTo>
                <a:lnTo>
                  <a:pt x="214284" y="309056"/>
                </a:lnTo>
                <a:lnTo>
                  <a:pt x="191151" y="316177"/>
                </a:lnTo>
                <a:lnTo>
                  <a:pt x="163565" y="318566"/>
                </a:lnTo>
                <a:lnTo>
                  <a:pt x="318486" y="318566"/>
                </a:lnTo>
                <a:lnTo>
                  <a:pt x="322604" y="310069"/>
                </a:lnTo>
                <a:lnTo>
                  <a:pt x="323016" y="300460"/>
                </a:lnTo>
                <a:lnTo>
                  <a:pt x="318347" y="292435"/>
                </a:lnTo>
                <a:lnTo>
                  <a:pt x="308597" y="285855"/>
                </a:lnTo>
                <a:lnTo>
                  <a:pt x="283708" y="272368"/>
                </a:lnTo>
                <a:lnTo>
                  <a:pt x="272431" y="267492"/>
                </a:lnTo>
                <a:lnTo>
                  <a:pt x="263431" y="267023"/>
                </a:lnTo>
                <a:close/>
              </a:path>
              <a:path extrusionOk="0" h="389890" w="329564">
                <a:moveTo>
                  <a:pt x="308161" y="69704"/>
                </a:moveTo>
                <a:lnTo>
                  <a:pt x="164958" y="69704"/>
                </a:lnTo>
                <a:lnTo>
                  <a:pt x="200552" y="74535"/>
                </a:lnTo>
                <a:lnTo>
                  <a:pt x="226139" y="88633"/>
                </a:lnTo>
                <a:lnTo>
                  <a:pt x="241588" y="111404"/>
                </a:lnTo>
                <a:lnTo>
                  <a:pt x="246767" y="142257"/>
                </a:lnTo>
                <a:lnTo>
                  <a:pt x="246767" y="157890"/>
                </a:lnTo>
                <a:lnTo>
                  <a:pt x="329215" y="157890"/>
                </a:lnTo>
                <a:lnTo>
                  <a:pt x="329215" y="147241"/>
                </a:lnTo>
                <a:lnTo>
                  <a:pt x="322509" y="98889"/>
                </a:lnTo>
                <a:lnTo>
                  <a:pt x="308161" y="69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5" name="Google Shape;735;p32"/>
          <p:cNvSpPr/>
          <p:nvPr/>
        </p:nvSpPr>
        <p:spPr>
          <a:xfrm>
            <a:off x="5479833" y="7373492"/>
            <a:ext cx="92075" cy="506730"/>
          </a:xfrm>
          <a:custGeom>
            <a:rect b="b" l="l" r="r" t="t"/>
            <a:pathLst>
              <a:path extrusionOk="0" h="506729" w="92075">
                <a:moveTo>
                  <a:pt x="65432" y="137985"/>
                </a:moveTo>
                <a:lnTo>
                  <a:pt x="26355" y="137985"/>
                </a:lnTo>
                <a:lnTo>
                  <a:pt x="16102" y="139017"/>
                </a:lnTo>
                <a:lnTo>
                  <a:pt x="9524" y="142512"/>
                </a:lnTo>
                <a:lnTo>
                  <a:pt x="6018" y="149068"/>
                </a:lnTo>
                <a:lnTo>
                  <a:pt x="4984" y="159283"/>
                </a:lnTo>
                <a:lnTo>
                  <a:pt x="4984" y="484278"/>
                </a:lnTo>
                <a:lnTo>
                  <a:pt x="6018" y="494608"/>
                </a:lnTo>
                <a:lnTo>
                  <a:pt x="9524" y="501408"/>
                </a:lnTo>
                <a:lnTo>
                  <a:pt x="16102" y="505146"/>
                </a:lnTo>
                <a:lnTo>
                  <a:pt x="26355" y="506288"/>
                </a:lnTo>
                <a:lnTo>
                  <a:pt x="65432" y="506288"/>
                </a:lnTo>
                <a:lnTo>
                  <a:pt x="75766" y="505146"/>
                </a:lnTo>
                <a:lnTo>
                  <a:pt x="82585" y="501408"/>
                </a:lnTo>
                <a:lnTo>
                  <a:pt x="86343" y="494608"/>
                </a:lnTo>
                <a:lnTo>
                  <a:pt x="87494" y="484278"/>
                </a:lnTo>
                <a:lnTo>
                  <a:pt x="87494" y="159283"/>
                </a:lnTo>
                <a:lnTo>
                  <a:pt x="86343" y="149068"/>
                </a:lnTo>
                <a:lnTo>
                  <a:pt x="82585" y="142512"/>
                </a:lnTo>
                <a:lnTo>
                  <a:pt x="75766" y="139017"/>
                </a:lnTo>
                <a:lnTo>
                  <a:pt x="65432" y="137985"/>
                </a:lnTo>
                <a:close/>
              </a:path>
              <a:path extrusionOk="0" h="506729" w="92075">
                <a:moveTo>
                  <a:pt x="48354" y="0"/>
                </a:moveTo>
                <a:lnTo>
                  <a:pt x="43370" y="0"/>
                </a:lnTo>
                <a:lnTo>
                  <a:pt x="22502" y="2165"/>
                </a:lnTo>
                <a:lnTo>
                  <a:pt x="9159" y="9330"/>
                </a:lnTo>
                <a:lnTo>
                  <a:pt x="2079" y="22497"/>
                </a:lnTo>
                <a:lnTo>
                  <a:pt x="0" y="42668"/>
                </a:lnTo>
                <a:lnTo>
                  <a:pt x="0" y="49045"/>
                </a:lnTo>
                <a:lnTo>
                  <a:pt x="2282" y="69948"/>
                </a:lnTo>
                <a:lnTo>
                  <a:pt x="9701" y="83306"/>
                </a:lnTo>
                <a:lnTo>
                  <a:pt x="23111" y="90389"/>
                </a:lnTo>
                <a:lnTo>
                  <a:pt x="43370" y="92468"/>
                </a:lnTo>
                <a:lnTo>
                  <a:pt x="48354" y="92468"/>
                </a:lnTo>
                <a:lnTo>
                  <a:pt x="69221" y="90389"/>
                </a:lnTo>
                <a:lnTo>
                  <a:pt x="82560" y="83306"/>
                </a:lnTo>
                <a:lnTo>
                  <a:pt x="89636" y="69948"/>
                </a:lnTo>
                <a:lnTo>
                  <a:pt x="91714" y="49045"/>
                </a:lnTo>
                <a:lnTo>
                  <a:pt x="91714" y="42668"/>
                </a:lnTo>
                <a:lnTo>
                  <a:pt x="89636" y="22497"/>
                </a:lnTo>
                <a:lnTo>
                  <a:pt x="82560" y="9330"/>
                </a:lnTo>
                <a:lnTo>
                  <a:pt x="69221" y="2165"/>
                </a:lnTo>
                <a:lnTo>
                  <a:pt x="483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6" name="Google Shape;736;p32"/>
          <p:cNvSpPr/>
          <p:nvPr/>
        </p:nvSpPr>
        <p:spPr>
          <a:xfrm>
            <a:off x="5647754" y="7500766"/>
            <a:ext cx="205104" cy="379095"/>
          </a:xfrm>
          <a:custGeom>
            <a:rect b="b" l="l" r="r" t="t"/>
            <a:pathLst>
              <a:path extrusionOk="0" h="379095" w="205104">
                <a:moveTo>
                  <a:pt x="182727" y="0"/>
                </a:moveTo>
                <a:lnTo>
                  <a:pt x="159974" y="0"/>
                </a:lnTo>
                <a:lnTo>
                  <a:pt x="121706" y="2152"/>
                </a:lnTo>
                <a:lnTo>
                  <a:pt x="55552" y="12829"/>
                </a:lnTo>
                <a:lnTo>
                  <a:pt x="13751" y="28381"/>
                </a:lnTo>
                <a:lnTo>
                  <a:pt x="0" y="61893"/>
                </a:lnTo>
                <a:lnTo>
                  <a:pt x="0" y="357015"/>
                </a:lnTo>
                <a:lnTo>
                  <a:pt x="1140" y="367339"/>
                </a:lnTo>
                <a:lnTo>
                  <a:pt x="4874" y="374136"/>
                </a:lnTo>
                <a:lnTo>
                  <a:pt x="11670" y="377872"/>
                </a:lnTo>
                <a:lnTo>
                  <a:pt x="21999" y="379014"/>
                </a:lnTo>
                <a:lnTo>
                  <a:pt x="61139" y="379014"/>
                </a:lnTo>
                <a:lnTo>
                  <a:pt x="82447" y="87484"/>
                </a:lnTo>
                <a:lnTo>
                  <a:pt x="84583" y="84646"/>
                </a:lnTo>
                <a:lnTo>
                  <a:pt x="89567" y="83955"/>
                </a:lnTo>
                <a:lnTo>
                  <a:pt x="104213" y="80199"/>
                </a:lnTo>
                <a:lnTo>
                  <a:pt x="120399" y="77519"/>
                </a:lnTo>
                <a:lnTo>
                  <a:pt x="138062" y="75914"/>
                </a:lnTo>
                <a:lnTo>
                  <a:pt x="157136" y="75379"/>
                </a:lnTo>
                <a:lnTo>
                  <a:pt x="182727" y="75379"/>
                </a:lnTo>
                <a:lnTo>
                  <a:pt x="193065" y="74237"/>
                </a:lnTo>
                <a:lnTo>
                  <a:pt x="199883" y="70495"/>
                </a:lnTo>
                <a:lnTo>
                  <a:pt x="203639" y="63682"/>
                </a:lnTo>
                <a:lnTo>
                  <a:pt x="204789" y="53328"/>
                </a:lnTo>
                <a:lnTo>
                  <a:pt x="204714" y="21360"/>
                </a:lnTo>
                <a:lnTo>
                  <a:pt x="203639" y="11405"/>
                </a:lnTo>
                <a:lnTo>
                  <a:pt x="199883" y="4625"/>
                </a:lnTo>
                <a:lnTo>
                  <a:pt x="193065" y="1045"/>
                </a:lnTo>
                <a:lnTo>
                  <a:pt x="1827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7" name="Google Shape;737;p32"/>
          <p:cNvSpPr/>
          <p:nvPr/>
        </p:nvSpPr>
        <p:spPr>
          <a:xfrm>
            <a:off x="5879004" y="7500766"/>
            <a:ext cx="328295" cy="389890"/>
          </a:xfrm>
          <a:custGeom>
            <a:rect b="b" l="l" r="r" t="t"/>
            <a:pathLst>
              <a:path extrusionOk="0" h="389890" w="328295">
                <a:moveTo>
                  <a:pt x="163513" y="0"/>
                </a:moveTo>
                <a:lnTo>
                  <a:pt x="106376" y="6257"/>
                </a:lnTo>
                <a:lnTo>
                  <a:pt x="60808" y="24463"/>
                </a:lnTo>
                <a:lnTo>
                  <a:pt x="27457" y="53765"/>
                </a:lnTo>
                <a:lnTo>
                  <a:pt x="6972" y="93313"/>
                </a:lnTo>
                <a:lnTo>
                  <a:pt x="0" y="142257"/>
                </a:lnTo>
                <a:lnTo>
                  <a:pt x="0" y="247468"/>
                </a:lnTo>
                <a:lnTo>
                  <a:pt x="6972" y="296381"/>
                </a:lnTo>
                <a:lnTo>
                  <a:pt x="27457" y="335911"/>
                </a:lnTo>
                <a:lnTo>
                  <a:pt x="60808" y="365204"/>
                </a:lnTo>
                <a:lnTo>
                  <a:pt x="106376" y="383406"/>
                </a:lnTo>
                <a:lnTo>
                  <a:pt x="163513" y="389663"/>
                </a:lnTo>
                <a:lnTo>
                  <a:pt x="221013" y="383406"/>
                </a:lnTo>
                <a:lnTo>
                  <a:pt x="266801" y="365204"/>
                </a:lnTo>
                <a:lnTo>
                  <a:pt x="300264" y="335911"/>
                </a:lnTo>
                <a:lnTo>
                  <a:pt x="311104" y="315037"/>
                </a:lnTo>
                <a:lnTo>
                  <a:pt x="163513" y="315037"/>
                </a:lnTo>
                <a:lnTo>
                  <a:pt x="128958" y="310480"/>
                </a:lnTo>
                <a:lnTo>
                  <a:pt x="103524" y="297254"/>
                </a:lnTo>
                <a:lnTo>
                  <a:pt x="87818" y="276027"/>
                </a:lnTo>
                <a:lnTo>
                  <a:pt x="82447" y="247468"/>
                </a:lnTo>
                <a:lnTo>
                  <a:pt x="82447" y="142257"/>
                </a:lnTo>
                <a:lnTo>
                  <a:pt x="87818" y="113385"/>
                </a:lnTo>
                <a:lnTo>
                  <a:pt x="103524" y="92193"/>
                </a:lnTo>
                <a:lnTo>
                  <a:pt x="128958" y="79141"/>
                </a:lnTo>
                <a:lnTo>
                  <a:pt x="163513" y="74688"/>
                </a:lnTo>
                <a:lnTo>
                  <a:pt x="311124" y="74688"/>
                </a:lnTo>
                <a:lnTo>
                  <a:pt x="300264" y="53765"/>
                </a:lnTo>
                <a:lnTo>
                  <a:pt x="266801" y="24463"/>
                </a:lnTo>
                <a:lnTo>
                  <a:pt x="221013" y="6257"/>
                </a:lnTo>
                <a:lnTo>
                  <a:pt x="163513" y="0"/>
                </a:lnTo>
                <a:close/>
              </a:path>
              <a:path extrusionOk="0" h="389890" w="328295">
                <a:moveTo>
                  <a:pt x="311124" y="74688"/>
                </a:moveTo>
                <a:lnTo>
                  <a:pt x="163513" y="74688"/>
                </a:lnTo>
                <a:lnTo>
                  <a:pt x="198201" y="79141"/>
                </a:lnTo>
                <a:lnTo>
                  <a:pt x="223889" y="92193"/>
                </a:lnTo>
                <a:lnTo>
                  <a:pt x="239841" y="113385"/>
                </a:lnTo>
                <a:lnTo>
                  <a:pt x="245322" y="142257"/>
                </a:lnTo>
                <a:lnTo>
                  <a:pt x="245322" y="247468"/>
                </a:lnTo>
                <a:lnTo>
                  <a:pt x="239841" y="276027"/>
                </a:lnTo>
                <a:lnTo>
                  <a:pt x="223889" y="297254"/>
                </a:lnTo>
                <a:lnTo>
                  <a:pt x="198201" y="310480"/>
                </a:lnTo>
                <a:lnTo>
                  <a:pt x="163513" y="315037"/>
                </a:lnTo>
                <a:lnTo>
                  <a:pt x="311104" y="315037"/>
                </a:lnTo>
                <a:lnTo>
                  <a:pt x="320791" y="296381"/>
                </a:lnTo>
                <a:lnTo>
                  <a:pt x="327770" y="247468"/>
                </a:lnTo>
                <a:lnTo>
                  <a:pt x="327770" y="142257"/>
                </a:lnTo>
                <a:lnTo>
                  <a:pt x="320791" y="93313"/>
                </a:lnTo>
                <a:lnTo>
                  <a:pt x="311124" y="746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8" name="Google Shape;738;p32"/>
          <p:cNvSpPr/>
          <p:nvPr/>
        </p:nvSpPr>
        <p:spPr>
          <a:xfrm>
            <a:off x="6267320" y="7500766"/>
            <a:ext cx="314960" cy="389890"/>
          </a:xfrm>
          <a:custGeom>
            <a:rect b="b" l="l" r="r" t="t"/>
            <a:pathLst>
              <a:path extrusionOk="0" h="389890" w="314959">
                <a:moveTo>
                  <a:pt x="58140" y="261242"/>
                </a:moveTo>
                <a:lnTo>
                  <a:pt x="16519" y="273803"/>
                </a:lnTo>
                <a:lnTo>
                  <a:pt x="0" y="293388"/>
                </a:lnTo>
                <a:lnTo>
                  <a:pt x="2268" y="303624"/>
                </a:lnTo>
                <a:lnTo>
                  <a:pt x="24655" y="341372"/>
                </a:lnTo>
                <a:lnTo>
                  <a:pt x="58637" y="368247"/>
                </a:lnTo>
                <a:lnTo>
                  <a:pt x="104082" y="384321"/>
                </a:lnTo>
                <a:lnTo>
                  <a:pt x="160860" y="389663"/>
                </a:lnTo>
                <a:lnTo>
                  <a:pt x="214781" y="384211"/>
                </a:lnTo>
                <a:lnTo>
                  <a:pt x="257605" y="368560"/>
                </a:lnTo>
                <a:lnTo>
                  <a:pt x="288822" y="343766"/>
                </a:lnTo>
                <a:lnTo>
                  <a:pt x="304673" y="316482"/>
                </a:lnTo>
                <a:lnTo>
                  <a:pt x="158023" y="316482"/>
                </a:lnTo>
                <a:lnTo>
                  <a:pt x="128958" y="314062"/>
                </a:lnTo>
                <a:lnTo>
                  <a:pt x="105829" y="306768"/>
                </a:lnTo>
                <a:lnTo>
                  <a:pt x="88706" y="294545"/>
                </a:lnTo>
                <a:lnTo>
                  <a:pt x="77659" y="277342"/>
                </a:lnTo>
                <a:lnTo>
                  <a:pt x="72389" y="267541"/>
                </a:lnTo>
                <a:lnTo>
                  <a:pt x="65997" y="262324"/>
                </a:lnTo>
                <a:lnTo>
                  <a:pt x="58140" y="261242"/>
                </a:lnTo>
                <a:close/>
              </a:path>
              <a:path extrusionOk="0" h="389890" w="314959">
                <a:moveTo>
                  <a:pt x="150902" y="0"/>
                </a:moveTo>
                <a:lnTo>
                  <a:pt x="98805" y="5152"/>
                </a:lnTo>
                <a:lnTo>
                  <a:pt x="57868" y="20037"/>
                </a:lnTo>
                <a:lnTo>
                  <a:pt x="10434" y="75583"/>
                </a:lnTo>
                <a:lnTo>
                  <a:pt x="4415" y="114530"/>
                </a:lnTo>
                <a:lnTo>
                  <a:pt x="6681" y="139939"/>
                </a:lnTo>
                <a:lnTo>
                  <a:pt x="22416" y="179319"/>
                </a:lnTo>
                <a:lnTo>
                  <a:pt x="57983" y="207915"/>
                </a:lnTo>
                <a:lnTo>
                  <a:pt x="105735" y="223122"/>
                </a:lnTo>
                <a:lnTo>
                  <a:pt x="148065" y="228987"/>
                </a:lnTo>
                <a:lnTo>
                  <a:pt x="188085" y="234391"/>
                </a:lnTo>
                <a:lnTo>
                  <a:pt x="214436" y="242408"/>
                </a:lnTo>
                <a:lnTo>
                  <a:pt x="228923" y="255094"/>
                </a:lnTo>
                <a:lnTo>
                  <a:pt x="233350" y="274504"/>
                </a:lnTo>
                <a:lnTo>
                  <a:pt x="228681" y="292761"/>
                </a:lnTo>
                <a:lnTo>
                  <a:pt x="214620" y="305891"/>
                </a:lnTo>
                <a:lnTo>
                  <a:pt x="191093" y="313822"/>
                </a:lnTo>
                <a:lnTo>
                  <a:pt x="158023" y="316482"/>
                </a:lnTo>
                <a:lnTo>
                  <a:pt x="304673" y="316482"/>
                </a:lnTo>
                <a:lnTo>
                  <a:pt x="307925" y="310886"/>
                </a:lnTo>
                <a:lnTo>
                  <a:pt x="314405" y="270976"/>
                </a:lnTo>
                <a:lnTo>
                  <a:pt x="308604" y="229360"/>
                </a:lnTo>
                <a:lnTo>
                  <a:pt x="262194" y="177817"/>
                </a:lnTo>
                <a:lnTo>
                  <a:pt x="221585" y="164266"/>
                </a:lnTo>
                <a:lnTo>
                  <a:pt x="169373" y="156445"/>
                </a:lnTo>
                <a:lnTo>
                  <a:pt x="130284" y="151563"/>
                </a:lnTo>
                <a:lnTo>
                  <a:pt x="104582" y="144011"/>
                </a:lnTo>
                <a:lnTo>
                  <a:pt x="90475" y="131660"/>
                </a:lnTo>
                <a:lnTo>
                  <a:pt x="86171" y="112384"/>
                </a:lnTo>
                <a:lnTo>
                  <a:pt x="90317" y="95588"/>
                </a:lnTo>
                <a:lnTo>
                  <a:pt x="102801" y="83589"/>
                </a:lnTo>
                <a:lnTo>
                  <a:pt x="123688" y="76388"/>
                </a:lnTo>
                <a:lnTo>
                  <a:pt x="153049" y="73987"/>
                </a:lnTo>
                <a:lnTo>
                  <a:pt x="301577" y="73987"/>
                </a:lnTo>
                <a:lnTo>
                  <a:pt x="279484" y="42893"/>
                </a:lnTo>
                <a:lnTo>
                  <a:pt x="246177" y="19106"/>
                </a:lnTo>
                <a:lnTo>
                  <a:pt x="203273" y="4787"/>
                </a:lnTo>
                <a:lnTo>
                  <a:pt x="150902" y="0"/>
                </a:lnTo>
                <a:close/>
              </a:path>
              <a:path extrusionOk="0" h="389890" w="314959">
                <a:moveTo>
                  <a:pt x="301577" y="73987"/>
                </a:moveTo>
                <a:lnTo>
                  <a:pt x="153049" y="73987"/>
                </a:lnTo>
                <a:lnTo>
                  <a:pt x="179045" y="76259"/>
                </a:lnTo>
                <a:lnTo>
                  <a:pt x="200506" y="83125"/>
                </a:lnTo>
                <a:lnTo>
                  <a:pt x="217431" y="94660"/>
                </a:lnTo>
                <a:lnTo>
                  <a:pt x="229822" y="110939"/>
                </a:lnTo>
                <a:lnTo>
                  <a:pt x="236090" y="119696"/>
                </a:lnTo>
                <a:lnTo>
                  <a:pt x="242084" y="123924"/>
                </a:lnTo>
                <a:lnTo>
                  <a:pt x="291652" y="108101"/>
                </a:lnTo>
                <a:lnTo>
                  <a:pt x="306679" y="86090"/>
                </a:lnTo>
                <a:lnTo>
                  <a:pt x="303065" y="76081"/>
                </a:lnTo>
                <a:lnTo>
                  <a:pt x="301577" y="73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9" name="Google Shape;739;p32"/>
          <p:cNvSpPr/>
          <p:nvPr/>
        </p:nvSpPr>
        <p:spPr>
          <a:xfrm>
            <a:off x="1504519" y="7112683"/>
            <a:ext cx="4565650" cy="0"/>
          </a:xfrm>
          <a:custGeom>
            <a:rect b="b" l="l" r="r" t="t"/>
            <a:pathLst>
              <a:path extrusionOk="0" h="120000" w="4565650">
                <a:moveTo>
                  <a:pt x="0" y="0"/>
                </a:moveTo>
                <a:lnTo>
                  <a:pt x="4565295" y="0"/>
                </a:lnTo>
              </a:path>
            </a:pathLst>
          </a:custGeom>
          <a:noFill/>
          <a:ln cap="flat" cmpd="sng" w="62825">
            <a:solidFill>
              <a:srgbClr val="F7DC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0" name="Google Shape;740;p32"/>
          <p:cNvSpPr/>
          <p:nvPr/>
        </p:nvSpPr>
        <p:spPr>
          <a:xfrm>
            <a:off x="9250702" y="7437135"/>
            <a:ext cx="363855" cy="515620"/>
          </a:xfrm>
          <a:custGeom>
            <a:rect b="b" l="l" r="r" t="t"/>
            <a:pathLst>
              <a:path extrusionOk="0" h="515620" w="363854">
                <a:moveTo>
                  <a:pt x="343637" y="83201"/>
                </a:moveTo>
                <a:lnTo>
                  <a:pt x="187020" y="83201"/>
                </a:lnTo>
                <a:lnTo>
                  <a:pt x="220298" y="89348"/>
                </a:lnTo>
                <a:lnTo>
                  <a:pt x="246373" y="106232"/>
                </a:lnTo>
                <a:lnTo>
                  <a:pt x="263384" y="131519"/>
                </a:lnTo>
                <a:lnTo>
                  <a:pt x="269321" y="162120"/>
                </a:lnTo>
                <a:lnTo>
                  <a:pt x="269441" y="163119"/>
                </a:lnTo>
                <a:lnTo>
                  <a:pt x="267079" y="184622"/>
                </a:lnTo>
                <a:lnTo>
                  <a:pt x="248185" y="221446"/>
                </a:lnTo>
                <a:lnTo>
                  <a:pt x="217692" y="246005"/>
                </a:lnTo>
                <a:lnTo>
                  <a:pt x="171813" y="268093"/>
                </a:lnTo>
                <a:lnTo>
                  <a:pt x="140058" y="280871"/>
                </a:lnTo>
                <a:lnTo>
                  <a:pt x="111178" y="292787"/>
                </a:lnTo>
                <a:lnTo>
                  <a:pt x="66492" y="316884"/>
                </a:lnTo>
                <a:lnTo>
                  <a:pt x="24892" y="352961"/>
                </a:lnTo>
                <a:lnTo>
                  <a:pt x="2695" y="405511"/>
                </a:lnTo>
                <a:lnTo>
                  <a:pt x="0" y="491398"/>
                </a:lnTo>
                <a:lnTo>
                  <a:pt x="1272" y="502670"/>
                </a:lnTo>
                <a:lnTo>
                  <a:pt x="5405" y="510133"/>
                </a:lnTo>
                <a:lnTo>
                  <a:pt x="12872" y="514263"/>
                </a:lnTo>
                <a:lnTo>
                  <a:pt x="24145" y="515534"/>
                </a:lnTo>
                <a:lnTo>
                  <a:pt x="330660" y="515534"/>
                </a:lnTo>
                <a:lnTo>
                  <a:pt x="341935" y="514263"/>
                </a:lnTo>
                <a:lnTo>
                  <a:pt x="349405" y="510133"/>
                </a:lnTo>
                <a:lnTo>
                  <a:pt x="353542" y="502670"/>
                </a:lnTo>
                <a:lnTo>
                  <a:pt x="354816" y="491398"/>
                </a:lnTo>
                <a:lnTo>
                  <a:pt x="354816" y="456541"/>
                </a:lnTo>
                <a:lnTo>
                  <a:pt x="93159" y="432342"/>
                </a:lnTo>
                <a:lnTo>
                  <a:pt x="93159" y="419536"/>
                </a:lnTo>
                <a:lnTo>
                  <a:pt x="113766" y="386134"/>
                </a:lnTo>
                <a:lnTo>
                  <a:pt x="121587" y="381150"/>
                </a:lnTo>
                <a:lnTo>
                  <a:pt x="122278" y="379014"/>
                </a:lnTo>
                <a:lnTo>
                  <a:pt x="133692" y="374784"/>
                </a:lnTo>
                <a:lnTo>
                  <a:pt x="138665" y="372648"/>
                </a:lnTo>
                <a:lnTo>
                  <a:pt x="142205" y="371192"/>
                </a:lnTo>
                <a:lnTo>
                  <a:pt x="143650" y="370501"/>
                </a:lnTo>
                <a:lnTo>
                  <a:pt x="146487" y="369056"/>
                </a:lnTo>
                <a:lnTo>
                  <a:pt x="162811" y="363381"/>
                </a:lnTo>
                <a:lnTo>
                  <a:pt x="217089" y="340538"/>
                </a:lnTo>
                <a:lnTo>
                  <a:pt x="260418" y="318862"/>
                </a:lnTo>
                <a:lnTo>
                  <a:pt x="294956" y="297589"/>
                </a:lnTo>
                <a:lnTo>
                  <a:pt x="339373" y="253695"/>
                </a:lnTo>
                <a:lnTo>
                  <a:pt x="360712" y="194729"/>
                </a:lnTo>
                <a:lnTo>
                  <a:pt x="363381" y="158592"/>
                </a:lnTo>
                <a:lnTo>
                  <a:pt x="360440" y="127140"/>
                </a:lnTo>
                <a:lnTo>
                  <a:pt x="351625" y="97887"/>
                </a:lnTo>
                <a:lnTo>
                  <a:pt x="343637" y="83201"/>
                </a:lnTo>
                <a:close/>
              </a:path>
              <a:path extrusionOk="0" h="515620" w="363854">
                <a:moveTo>
                  <a:pt x="190549" y="0"/>
                </a:moveTo>
                <a:lnTo>
                  <a:pt x="138689" y="4696"/>
                </a:lnTo>
                <a:lnTo>
                  <a:pt x="94020" y="18783"/>
                </a:lnTo>
                <a:lnTo>
                  <a:pt x="56579" y="42260"/>
                </a:lnTo>
                <a:lnTo>
                  <a:pt x="26403" y="75122"/>
                </a:lnTo>
                <a:lnTo>
                  <a:pt x="3528" y="117368"/>
                </a:lnTo>
                <a:lnTo>
                  <a:pt x="1281" y="127222"/>
                </a:lnTo>
                <a:lnTo>
                  <a:pt x="3095" y="135560"/>
                </a:lnTo>
                <a:lnTo>
                  <a:pt x="9034" y="142442"/>
                </a:lnTo>
                <a:lnTo>
                  <a:pt x="19161" y="147932"/>
                </a:lnTo>
                <a:lnTo>
                  <a:pt x="57610" y="162120"/>
                </a:lnTo>
                <a:lnTo>
                  <a:pt x="68578" y="164594"/>
                </a:lnTo>
                <a:lnTo>
                  <a:pt x="76695" y="163119"/>
                </a:lnTo>
                <a:lnTo>
                  <a:pt x="83085" y="157236"/>
                </a:lnTo>
                <a:lnTo>
                  <a:pt x="88876" y="146487"/>
                </a:lnTo>
                <a:lnTo>
                  <a:pt x="105400" y="118911"/>
                </a:lnTo>
                <a:lnTo>
                  <a:pt x="127264" y="99122"/>
                </a:lnTo>
                <a:lnTo>
                  <a:pt x="154470" y="87194"/>
                </a:lnTo>
                <a:lnTo>
                  <a:pt x="187020" y="83201"/>
                </a:lnTo>
                <a:lnTo>
                  <a:pt x="343637" y="83201"/>
                </a:lnTo>
                <a:lnTo>
                  <a:pt x="336947" y="70903"/>
                </a:lnTo>
                <a:lnTo>
                  <a:pt x="316419" y="46260"/>
                </a:lnTo>
                <a:lnTo>
                  <a:pt x="290547" y="26137"/>
                </a:lnTo>
                <a:lnTo>
                  <a:pt x="260952" y="11668"/>
                </a:lnTo>
                <a:lnTo>
                  <a:pt x="227623" y="2930"/>
                </a:lnTo>
                <a:lnTo>
                  <a:pt x="1905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1" name="Google Shape;741;p32"/>
          <p:cNvSpPr/>
          <p:nvPr/>
        </p:nvSpPr>
        <p:spPr>
          <a:xfrm>
            <a:off x="9671760" y="7447846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4" y="351928"/>
                </a:moveTo>
                <a:lnTo>
                  <a:pt x="17191" y="368302"/>
                </a:lnTo>
                <a:lnTo>
                  <a:pt x="0" y="389229"/>
                </a:lnTo>
                <a:lnTo>
                  <a:pt x="2259" y="399621"/>
                </a:lnTo>
                <a:lnTo>
                  <a:pt x="23324" y="441415"/>
                </a:lnTo>
                <a:lnTo>
                  <a:pt x="53197" y="473864"/>
                </a:lnTo>
                <a:lnTo>
                  <a:pt x="91806" y="497001"/>
                </a:lnTo>
                <a:lnTo>
                  <a:pt x="139080" y="510859"/>
                </a:lnTo>
                <a:lnTo>
                  <a:pt x="194944" y="515471"/>
                </a:lnTo>
                <a:lnTo>
                  <a:pt x="233995" y="512420"/>
                </a:lnTo>
                <a:lnTo>
                  <a:pt x="299547" y="488189"/>
                </a:lnTo>
                <a:lnTo>
                  <a:pt x="346753" y="441688"/>
                </a:lnTo>
                <a:lnTo>
                  <a:pt x="351656" y="432332"/>
                </a:lnTo>
                <a:lnTo>
                  <a:pt x="194253" y="432332"/>
                </a:lnTo>
                <a:lnTo>
                  <a:pt x="155983" y="428447"/>
                </a:lnTo>
                <a:lnTo>
                  <a:pt x="125372" y="416758"/>
                </a:lnTo>
                <a:lnTo>
                  <a:pt x="102349" y="397209"/>
                </a:lnTo>
                <a:lnTo>
                  <a:pt x="86843" y="369747"/>
                </a:lnTo>
                <a:lnTo>
                  <a:pt x="81783" y="359008"/>
                </a:lnTo>
                <a:lnTo>
                  <a:pt x="75578" y="353198"/>
                </a:lnTo>
                <a:lnTo>
                  <a:pt x="67364" y="351928"/>
                </a:lnTo>
                <a:close/>
              </a:path>
              <a:path extrusionOk="0" h="515620" w="374015">
                <a:moveTo>
                  <a:pt x="328637" y="0"/>
                </a:moveTo>
                <a:lnTo>
                  <a:pt x="80477" y="0"/>
                </a:lnTo>
                <a:lnTo>
                  <a:pt x="63680" y="1739"/>
                </a:lnTo>
                <a:lnTo>
                  <a:pt x="52135" y="7537"/>
                </a:lnTo>
                <a:lnTo>
                  <a:pt x="44975" y="18265"/>
                </a:lnTo>
                <a:lnTo>
                  <a:pt x="41336" y="34794"/>
                </a:lnTo>
                <a:lnTo>
                  <a:pt x="20028" y="241730"/>
                </a:lnTo>
                <a:lnTo>
                  <a:pt x="20222" y="254574"/>
                </a:lnTo>
                <a:lnTo>
                  <a:pt x="24287" y="263413"/>
                </a:lnTo>
                <a:lnTo>
                  <a:pt x="32621" y="268518"/>
                </a:lnTo>
                <a:lnTo>
                  <a:pt x="45619" y="270159"/>
                </a:lnTo>
                <a:lnTo>
                  <a:pt x="195698" y="270159"/>
                </a:lnTo>
                <a:lnTo>
                  <a:pt x="230081" y="275571"/>
                </a:lnTo>
                <a:lnTo>
                  <a:pt x="256555" y="291052"/>
                </a:lnTo>
                <a:lnTo>
                  <a:pt x="273574" y="315468"/>
                </a:lnTo>
                <a:lnTo>
                  <a:pt x="279591" y="347685"/>
                </a:lnTo>
                <a:lnTo>
                  <a:pt x="273454" y="383409"/>
                </a:lnTo>
                <a:lnTo>
                  <a:pt x="256115" y="410007"/>
                </a:lnTo>
                <a:lnTo>
                  <a:pt x="229180" y="426605"/>
                </a:lnTo>
                <a:lnTo>
                  <a:pt x="194253" y="432332"/>
                </a:lnTo>
                <a:lnTo>
                  <a:pt x="351656" y="432332"/>
                </a:lnTo>
                <a:lnTo>
                  <a:pt x="361633" y="413296"/>
                </a:lnTo>
                <a:lnTo>
                  <a:pt x="370509" y="381959"/>
                </a:lnTo>
                <a:lnTo>
                  <a:pt x="373452" y="347685"/>
                </a:lnTo>
                <a:lnTo>
                  <a:pt x="370661" y="314496"/>
                </a:lnTo>
                <a:lnTo>
                  <a:pt x="348533" y="256916"/>
                </a:lnTo>
                <a:lnTo>
                  <a:pt x="304542" y="212921"/>
                </a:lnTo>
                <a:lnTo>
                  <a:pt x="240254" y="190513"/>
                </a:lnTo>
                <a:lnTo>
                  <a:pt x="200620" y="187711"/>
                </a:lnTo>
                <a:lnTo>
                  <a:pt x="114580" y="187711"/>
                </a:lnTo>
                <a:lnTo>
                  <a:pt x="125292" y="83138"/>
                </a:lnTo>
                <a:lnTo>
                  <a:pt x="328637" y="83138"/>
                </a:lnTo>
                <a:lnTo>
                  <a:pt x="339914" y="81866"/>
                </a:lnTo>
                <a:lnTo>
                  <a:pt x="347399" y="77734"/>
                </a:lnTo>
                <a:lnTo>
                  <a:pt x="351553" y="70270"/>
                </a:lnTo>
                <a:lnTo>
                  <a:pt x="352835" y="59003"/>
                </a:lnTo>
                <a:lnTo>
                  <a:pt x="352835" y="24145"/>
                </a:lnTo>
                <a:lnTo>
                  <a:pt x="351553" y="12867"/>
                </a:lnTo>
                <a:lnTo>
                  <a:pt x="347399" y="5401"/>
                </a:lnTo>
                <a:lnTo>
                  <a:pt x="339914" y="1271"/>
                </a:lnTo>
                <a:lnTo>
                  <a:pt x="3286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2" name="Google Shape;742;p32"/>
          <p:cNvSpPr/>
          <p:nvPr/>
        </p:nvSpPr>
        <p:spPr>
          <a:xfrm>
            <a:off x="10094477" y="7860263"/>
            <a:ext cx="96007" cy="973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3" name="Google Shape;743;p32"/>
          <p:cNvSpPr/>
          <p:nvPr/>
        </p:nvSpPr>
        <p:spPr>
          <a:xfrm>
            <a:off x="10251698" y="7437135"/>
            <a:ext cx="376555" cy="526415"/>
          </a:xfrm>
          <a:custGeom>
            <a:rect b="b" l="l" r="r" t="t"/>
            <a:pathLst>
              <a:path extrusionOk="0" h="526415" w="376554">
                <a:moveTo>
                  <a:pt x="188413" y="0"/>
                </a:moveTo>
                <a:lnTo>
                  <a:pt x="133223" y="5389"/>
                </a:lnTo>
                <a:lnTo>
                  <a:pt x="86787" y="21053"/>
                </a:lnTo>
                <a:lnTo>
                  <a:pt x="49675" y="46239"/>
                </a:lnTo>
                <a:lnTo>
                  <a:pt x="22458" y="80193"/>
                </a:lnTo>
                <a:lnTo>
                  <a:pt x="5709" y="122160"/>
                </a:lnTo>
                <a:lnTo>
                  <a:pt x="0" y="171387"/>
                </a:lnTo>
                <a:lnTo>
                  <a:pt x="0" y="354114"/>
                </a:lnTo>
                <a:lnTo>
                  <a:pt x="5709" y="403651"/>
                </a:lnTo>
                <a:lnTo>
                  <a:pt x="22458" y="445818"/>
                </a:lnTo>
                <a:lnTo>
                  <a:pt x="49675" y="479887"/>
                </a:lnTo>
                <a:lnTo>
                  <a:pt x="86787" y="505125"/>
                </a:lnTo>
                <a:lnTo>
                  <a:pt x="133223" y="520804"/>
                </a:lnTo>
                <a:lnTo>
                  <a:pt x="188413" y="526193"/>
                </a:lnTo>
                <a:lnTo>
                  <a:pt x="243554" y="520804"/>
                </a:lnTo>
                <a:lnTo>
                  <a:pt x="289870" y="505125"/>
                </a:lnTo>
                <a:lnTo>
                  <a:pt x="326826" y="479887"/>
                </a:lnTo>
                <a:lnTo>
                  <a:pt x="353886" y="445818"/>
                </a:lnTo>
                <a:lnTo>
                  <a:pt x="354980" y="443044"/>
                </a:lnTo>
                <a:lnTo>
                  <a:pt x="188413" y="443044"/>
                </a:lnTo>
                <a:lnTo>
                  <a:pt x="146589" y="437054"/>
                </a:lnTo>
                <a:lnTo>
                  <a:pt x="115546" y="419661"/>
                </a:lnTo>
                <a:lnTo>
                  <a:pt x="96227" y="391727"/>
                </a:lnTo>
                <a:lnTo>
                  <a:pt x="89578" y="354114"/>
                </a:lnTo>
                <a:lnTo>
                  <a:pt x="89578" y="171387"/>
                </a:lnTo>
                <a:lnTo>
                  <a:pt x="96227" y="133913"/>
                </a:lnTo>
                <a:lnTo>
                  <a:pt x="115546" y="106232"/>
                </a:lnTo>
                <a:lnTo>
                  <a:pt x="146589" y="89082"/>
                </a:lnTo>
                <a:lnTo>
                  <a:pt x="188413" y="83201"/>
                </a:lnTo>
                <a:lnTo>
                  <a:pt x="355078" y="83201"/>
                </a:lnTo>
                <a:lnTo>
                  <a:pt x="353886" y="80193"/>
                </a:lnTo>
                <a:lnTo>
                  <a:pt x="326826" y="46239"/>
                </a:lnTo>
                <a:lnTo>
                  <a:pt x="289870" y="21053"/>
                </a:lnTo>
                <a:lnTo>
                  <a:pt x="243554" y="5389"/>
                </a:lnTo>
                <a:lnTo>
                  <a:pt x="188413" y="0"/>
                </a:lnTo>
                <a:close/>
              </a:path>
              <a:path extrusionOk="0" h="526415" w="376554">
                <a:moveTo>
                  <a:pt x="355078" y="83201"/>
                </a:moveTo>
                <a:lnTo>
                  <a:pt x="188413" y="83201"/>
                </a:lnTo>
                <a:lnTo>
                  <a:pt x="230258" y="89082"/>
                </a:lnTo>
                <a:lnTo>
                  <a:pt x="261299" y="106232"/>
                </a:lnTo>
                <a:lnTo>
                  <a:pt x="280605" y="133913"/>
                </a:lnTo>
                <a:lnTo>
                  <a:pt x="287247" y="171387"/>
                </a:lnTo>
                <a:lnTo>
                  <a:pt x="287247" y="354114"/>
                </a:lnTo>
                <a:lnTo>
                  <a:pt x="280605" y="391727"/>
                </a:lnTo>
                <a:lnTo>
                  <a:pt x="261299" y="419661"/>
                </a:lnTo>
                <a:lnTo>
                  <a:pt x="230258" y="437054"/>
                </a:lnTo>
                <a:lnTo>
                  <a:pt x="188413" y="443044"/>
                </a:lnTo>
                <a:lnTo>
                  <a:pt x="354980" y="443044"/>
                </a:lnTo>
                <a:lnTo>
                  <a:pt x="370515" y="403651"/>
                </a:lnTo>
                <a:lnTo>
                  <a:pt x="376177" y="354114"/>
                </a:lnTo>
                <a:lnTo>
                  <a:pt x="376177" y="171387"/>
                </a:lnTo>
                <a:lnTo>
                  <a:pt x="370515" y="122160"/>
                </a:lnTo>
                <a:lnTo>
                  <a:pt x="355078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4" name="Google Shape;744;p32"/>
          <p:cNvSpPr/>
          <p:nvPr/>
        </p:nvSpPr>
        <p:spPr>
          <a:xfrm>
            <a:off x="10702142" y="7437124"/>
            <a:ext cx="383540" cy="526415"/>
          </a:xfrm>
          <a:custGeom>
            <a:rect b="b" l="l" r="r" t="t"/>
            <a:pathLst>
              <a:path extrusionOk="0" h="526415" w="383540">
                <a:moveTo>
                  <a:pt x="191934" y="0"/>
                </a:moveTo>
                <a:lnTo>
                  <a:pt x="142121" y="4123"/>
                </a:lnTo>
                <a:lnTo>
                  <a:pt x="99458" y="16272"/>
                </a:lnTo>
                <a:lnTo>
                  <a:pt x="64131" y="36109"/>
                </a:lnTo>
                <a:lnTo>
                  <a:pt x="36329" y="63299"/>
                </a:lnTo>
                <a:lnTo>
                  <a:pt x="16238" y="97508"/>
                </a:lnTo>
                <a:lnTo>
                  <a:pt x="4046" y="138399"/>
                </a:lnTo>
                <a:lnTo>
                  <a:pt x="6" y="184884"/>
                </a:lnTo>
                <a:lnTo>
                  <a:pt x="0" y="341319"/>
                </a:lnTo>
                <a:lnTo>
                  <a:pt x="4046" y="387628"/>
                </a:lnTo>
                <a:lnTo>
                  <a:pt x="16238" y="428413"/>
                </a:lnTo>
                <a:lnTo>
                  <a:pt x="36329" y="462619"/>
                </a:lnTo>
                <a:lnTo>
                  <a:pt x="64131" y="489873"/>
                </a:lnTo>
                <a:lnTo>
                  <a:pt x="99458" y="509802"/>
                </a:lnTo>
                <a:lnTo>
                  <a:pt x="142121" y="522033"/>
                </a:lnTo>
                <a:lnTo>
                  <a:pt x="191934" y="526193"/>
                </a:lnTo>
                <a:lnTo>
                  <a:pt x="247581" y="521097"/>
                </a:lnTo>
                <a:lnTo>
                  <a:pt x="294621" y="506269"/>
                </a:lnTo>
                <a:lnTo>
                  <a:pt x="332380" y="482396"/>
                </a:lnTo>
                <a:lnTo>
                  <a:pt x="360185" y="450165"/>
                </a:lnTo>
                <a:lnTo>
                  <a:pt x="363246" y="443054"/>
                </a:lnTo>
                <a:lnTo>
                  <a:pt x="191934" y="443054"/>
                </a:lnTo>
                <a:lnTo>
                  <a:pt x="147143" y="436660"/>
                </a:lnTo>
                <a:lnTo>
                  <a:pt x="115155" y="417525"/>
                </a:lnTo>
                <a:lnTo>
                  <a:pt x="95966" y="385721"/>
                </a:lnTo>
                <a:lnTo>
                  <a:pt x="89571" y="341319"/>
                </a:lnTo>
                <a:lnTo>
                  <a:pt x="89571" y="300797"/>
                </a:lnTo>
                <a:lnTo>
                  <a:pt x="108360" y="293747"/>
                </a:lnTo>
                <a:lnTo>
                  <a:pt x="131766" y="288632"/>
                </a:lnTo>
                <a:lnTo>
                  <a:pt x="159840" y="285515"/>
                </a:lnTo>
                <a:lnTo>
                  <a:pt x="192636" y="284462"/>
                </a:lnTo>
                <a:lnTo>
                  <a:pt x="367032" y="284462"/>
                </a:lnTo>
                <a:lnTo>
                  <a:pt x="362816" y="273305"/>
                </a:lnTo>
                <a:lnTo>
                  <a:pt x="337265" y="241783"/>
                </a:lnTo>
                <a:lnTo>
                  <a:pt x="301467" y="219269"/>
                </a:lnTo>
                <a:lnTo>
                  <a:pt x="286080" y="214757"/>
                </a:lnTo>
                <a:lnTo>
                  <a:pt x="89571" y="214757"/>
                </a:lnTo>
                <a:lnTo>
                  <a:pt x="89571" y="184884"/>
                </a:lnTo>
                <a:lnTo>
                  <a:pt x="95966" y="140514"/>
                </a:lnTo>
                <a:lnTo>
                  <a:pt x="115155" y="108729"/>
                </a:lnTo>
                <a:lnTo>
                  <a:pt x="147143" y="89603"/>
                </a:lnTo>
                <a:lnTo>
                  <a:pt x="191934" y="83212"/>
                </a:lnTo>
                <a:lnTo>
                  <a:pt x="360488" y="83212"/>
                </a:lnTo>
                <a:lnTo>
                  <a:pt x="354763" y="72020"/>
                </a:lnTo>
                <a:lnTo>
                  <a:pt x="326083" y="40561"/>
                </a:lnTo>
                <a:lnTo>
                  <a:pt x="289381" y="18049"/>
                </a:lnTo>
                <a:lnTo>
                  <a:pt x="244662" y="4517"/>
                </a:lnTo>
                <a:lnTo>
                  <a:pt x="191934" y="0"/>
                </a:lnTo>
                <a:close/>
              </a:path>
              <a:path extrusionOk="0" h="526415" w="383540">
                <a:moveTo>
                  <a:pt x="367032" y="284462"/>
                </a:moveTo>
                <a:lnTo>
                  <a:pt x="192636" y="284462"/>
                </a:lnTo>
                <a:lnTo>
                  <a:pt x="238842" y="289295"/>
                </a:lnTo>
                <a:lnTo>
                  <a:pt x="270442" y="303927"/>
                </a:lnTo>
                <a:lnTo>
                  <a:pt x="288570" y="328557"/>
                </a:lnTo>
                <a:lnTo>
                  <a:pt x="294360" y="363381"/>
                </a:lnTo>
                <a:lnTo>
                  <a:pt x="287655" y="397740"/>
                </a:lnTo>
                <a:lnTo>
                  <a:pt x="267944" y="422693"/>
                </a:lnTo>
                <a:lnTo>
                  <a:pt x="235834" y="437909"/>
                </a:lnTo>
                <a:lnTo>
                  <a:pt x="191934" y="443054"/>
                </a:lnTo>
                <a:lnTo>
                  <a:pt x="363246" y="443054"/>
                </a:lnTo>
                <a:lnTo>
                  <a:pt x="377362" y="410264"/>
                </a:lnTo>
                <a:lnTo>
                  <a:pt x="383237" y="363381"/>
                </a:lnTo>
                <a:lnTo>
                  <a:pt x="378134" y="313837"/>
                </a:lnTo>
                <a:lnTo>
                  <a:pt x="367032" y="284462"/>
                </a:lnTo>
                <a:close/>
              </a:path>
              <a:path extrusionOk="0" h="526415" w="383540">
                <a:moveTo>
                  <a:pt x="199065" y="201260"/>
                </a:moveTo>
                <a:lnTo>
                  <a:pt x="170137" y="202074"/>
                </a:lnTo>
                <a:lnTo>
                  <a:pt x="142162" y="204553"/>
                </a:lnTo>
                <a:lnTo>
                  <a:pt x="115265" y="208761"/>
                </a:lnTo>
                <a:lnTo>
                  <a:pt x="89571" y="214757"/>
                </a:lnTo>
                <a:lnTo>
                  <a:pt x="286080" y="214757"/>
                </a:lnTo>
                <a:lnTo>
                  <a:pt x="255405" y="205762"/>
                </a:lnTo>
                <a:lnTo>
                  <a:pt x="199065" y="201260"/>
                </a:lnTo>
                <a:close/>
              </a:path>
              <a:path extrusionOk="0" h="526415" w="383540">
                <a:moveTo>
                  <a:pt x="360488" y="83212"/>
                </a:moveTo>
                <a:lnTo>
                  <a:pt x="191934" y="83212"/>
                </a:lnTo>
                <a:lnTo>
                  <a:pt x="226601" y="86935"/>
                </a:lnTo>
                <a:lnTo>
                  <a:pt x="254868" y="98061"/>
                </a:lnTo>
                <a:lnTo>
                  <a:pt x="276741" y="116523"/>
                </a:lnTo>
                <a:lnTo>
                  <a:pt x="292224" y="142257"/>
                </a:lnTo>
                <a:lnTo>
                  <a:pt x="297894" y="152992"/>
                </a:lnTo>
                <a:lnTo>
                  <a:pt x="304032" y="158787"/>
                </a:lnTo>
                <a:lnTo>
                  <a:pt x="360484" y="143650"/>
                </a:lnTo>
                <a:lnTo>
                  <a:pt x="378271" y="123384"/>
                </a:lnTo>
                <a:lnTo>
                  <a:pt x="375416" y="112394"/>
                </a:lnTo>
                <a:lnTo>
                  <a:pt x="360488" y="83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5" name="Google Shape;745;p32"/>
          <p:cNvSpPr/>
          <p:nvPr/>
        </p:nvSpPr>
        <p:spPr>
          <a:xfrm>
            <a:off x="11146728" y="7437135"/>
            <a:ext cx="386715" cy="526415"/>
          </a:xfrm>
          <a:custGeom>
            <a:rect b="b" l="l" r="r" t="t"/>
            <a:pathLst>
              <a:path extrusionOk="0" h="526415" w="386715">
                <a:moveTo>
                  <a:pt x="192695" y="0"/>
                </a:moveTo>
                <a:lnTo>
                  <a:pt x="141377" y="4265"/>
                </a:lnTo>
                <a:lnTo>
                  <a:pt x="98014" y="16810"/>
                </a:lnTo>
                <a:lnTo>
                  <a:pt x="63221" y="37258"/>
                </a:lnTo>
                <a:lnTo>
                  <a:pt x="21795" y="100358"/>
                </a:lnTo>
                <a:lnTo>
                  <a:pt x="16386" y="142257"/>
                </a:lnTo>
                <a:lnTo>
                  <a:pt x="20784" y="180243"/>
                </a:lnTo>
                <a:lnTo>
                  <a:pt x="33976" y="213170"/>
                </a:lnTo>
                <a:lnTo>
                  <a:pt x="55962" y="241037"/>
                </a:lnTo>
                <a:lnTo>
                  <a:pt x="86740" y="263845"/>
                </a:lnTo>
                <a:lnTo>
                  <a:pt x="48905" y="288084"/>
                </a:lnTo>
                <a:lnTo>
                  <a:pt x="21785" y="317071"/>
                </a:lnTo>
                <a:lnTo>
                  <a:pt x="5459" y="350726"/>
                </a:lnTo>
                <a:lnTo>
                  <a:pt x="0" y="388972"/>
                </a:lnTo>
                <a:lnTo>
                  <a:pt x="5335" y="430982"/>
                </a:lnTo>
                <a:lnTo>
                  <a:pt x="48082" y="491975"/>
                </a:lnTo>
                <a:lnTo>
                  <a:pt x="85533" y="510998"/>
                </a:lnTo>
                <a:lnTo>
                  <a:pt x="133731" y="522397"/>
                </a:lnTo>
                <a:lnTo>
                  <a:pt x="192695" y="526193"/>
                </a:lnTo>
                <a:lnTo>
                  <a:pt x="253201" y="521557"/>
                </a:lnTo>
                <a:lnTo>
                  <a:pt x="301953" y="508055"/>
                </a:lnTo>
                <a:lnTo>
                  <a:pt x="339286" y="486300"/>
                </a:lnTo>
                <a:lnTo>
                  <a:pt x="365537" y="456902"/>
                </a:lnTo>
                <a:lnTo>
                  <a:pt x="369020" y="448719"/>
                </a:lnTo>
                <a:lnTo>
                  <a:pt x="193449" y="448719"/>
                </a:lnTo>
                <a:lnTo>
                  <a:pt x="148222" y="444442"/>
                </a:lnTo>
                <a:lnTo>
                  <a:pt x="116010" y="431566"/>
                </a:lnTo>
                <a:lnTo>
                  <a:pt x="96739" y="410027"/>
                </a:lnTo>
                <a:lnTo>
                  <a:pt x="90332" y="379758"/>
                </a:lnTo>
                <a:lnTo>
                  <a:pt x="94849" y="351624"/>
                </a:lnTo>
                <a:lnTo>
                  <a:pt x="108360" y="328014"/>
                </a:lnTo>
                <a:lnTo>
                  <a:pt x="130804" y="308942"/>
                </a:lnTo>
                <a:lnTo>
                  <a:pt x="162120" y="294420"/>
                </a:lnTo>
                <a:lnTo>
                  <a:pt x="357767" y="294420"/>
                </a:lnTo>
                <a:lnTo>
                  <a:pt x="334844" y="272103"/>
                </a:lnTo>
                <a:lnTo>
                  <a:pt x="297959" y="251049"/>
                </a:lnTo>
                <a:lnTo>
                  <a:pt x="329691" y="228235"/>
                </a:lnTo>
                <a:lnTo>
                  <a:pt x="332659" y="224715"/>
                </a:lnTo>
                <a:lnTo>
                  <a:pt x="219731" y="224715"/>
                </a:lnTo>
                <a:lnTo>
                  <a:pt x="191303" y="217584"/>
                </a:lnTo>
                <a:lnTo>
                  <a:pt x="153664" y="205755"/>
                </a:lnTo>
                <a:lnTo>
                  <a:pt x="127030" y="191037"/>
                </a:lnTo>
                <a:lnTo>
                  <a:pt x="111197" y="171106"/>
                </a:lnTo>
                <a:lnTo>
                  <a:pt x="105965" y="143639"/>
                </a:lnTo>
                <a:lnTo>
                  <a:pt x="111427" y="114720"/>
                </a:lnTo>
                <a:lnTo>
                  <a:pt x="127820" y="94059"/>
                </a:lnTo>
                <a:lnTo>
                  <a:pt x="155157" y="81660"/>
                </a:lnTo>
                <a:lnTo>
                  <a:pt x="193449" y="77526"/>
                </a:lnTo>
                <a:lnTo>
                  <a:pt x="357575" y="77526"/>
                </a:lnTo>
                <a:lnTo>
                  <a:pt x="350172" y="61215"/>
                </a:lnTo>
                <a:lnTo>
                  <a:pt x="325075" y="34758"/>
                </a:lnTo>
                <a:lnTo>
                  <a:pt x="290317" y="15592"/>
                </a:lnTo>
                <a:lnTo>
                  <a:pt x="246118" y="3934"/>
                </a:lnTo>
                <a:lnTo>
                  <a:pt x="192695" y="0"/>
                </a:lnTo>
                <a:close/>
              </a:path>
              <a:path extrusionOk="0" h="526415" w="386715">
                <a:moveTo>
                  <a:pt x="357767" y="294420"/>
                </a:moveTo>
                <a:lnTo>
                  <a:pt x="162120" y="294420"/>
                </a:lnTo>
                <a:lnTo>
                  <a:pt x="171545" y="296579"/>
                </a:lnTo>
                <a:lnTo>
                  <a:pt x="197557" y="302218"/>
                </a:lnTo>
                <a:lnTo>
                  <a:pt x="206946" y="304378"/>
                </a:lnTo>
                <a:lnTo>
                  <a:pt x="215442" y="306961"/>
                </a:lnTo>
                <a:lnTo>
                  <a:pt x="226481" y="310146"/>
                </a:lnTo>
                <a:lnTo>
                  <a:pt x="237522" y="313470"/>
                </a:lnTo>
                <a:lnTo>
                  <a:pt x="275206" y="333497"/>
                </a:lnTo>
                <a:lnTo>
                  <a:pt x="292975" y="379014"/>
                </a:lnTo>
                <a:lnTo>
                  <a:pt x="287521" y="409104"/>
                </a:lnTo>
                <a:lnTo>
                  <a:pt x="270137" y="430931"/>
                </a:lnTo>
                <a:lnTo>
                  <a:pt x="239290" y="444227"/>
                </a:lnTo>
                <a:lnTo>
                  <a:pt x="193449" y="448719"/>
                </a:lnTo>
                <a:lnTo>
                  <a:pt x="369020" y="448719"/>
                </a:lnTo>
                <a:lnTo>
                  <a:pt x="381041" y="420472"/>
                </a:lnTo>
                <a:lnTo>
                  <a:pt x="386134" y="377622"/>
                </a:lnTo>
                <a:lnTo>
                  <a:pt x="380059" y="333733"/>
                </a:lnTo>
                <a:lnTo>
                  <a:pt x="362587" y="299112"/>
                </a:lnTo>
                <a:lnTo>
                  <a:pt x="357767" y="294420"/>
                </a:lnTo>
                <a:close/>
              </a:path>
              <a:path extrusionOk="0" h="526415" w="386715">
                <a:moveTo>
                  <a:pt x="357575" y="77526"/>
                </a:moveTo>
                <a:lnTo>
                  <a:pt x="193449" y="77526"/>
                </a:lnTo>
                <a:lnTo>
                  <a:pt x="231540" y="81759"/>
                </a:lnTo>
                <a:lnTo>
                  <a:pt x="259905" y="94323"/>
                </a:lnTo>
                <a:lnTo>
                  <a:pt x="277610" y="115016"/>
                </a:lnTo>
                <a:lnTo>
                  <a:pt x="283719" y="143639"/>
                </a:lnTo>
                <a:lnTo>
                  <a:pt x="279722" y="169125"/>
                </a:lnTo>
                <a:lnTo>
                  <a:pt x="267730" y="191123"/>
                </a:lnTo>
                <a:lnTo>
                  <a:pt x="247734" y="209648"/>
                </a:lnTo>
                <a:lnTo>
                  <a:pt x="219731" y="224715"/>
                </a:lnTo>
                <a:lnTo>
                  <a:pt x="332659" y="224715"/>
                </a:lnTo>
                <a:lnTo>
                  <a:pt x="352364" y="201347"/>
                </a:lnTo>
                <a:lnTo>
                  <a:pt x="365974" y="170332"/>
                </a:lnTo>
                <a:lnTo>
                  <a:pt x="370512" y="135137"/>
                </a:lnTo>
                <a:lnTo>
                  <a:pt x="365390" y="94746"/>
                </a:lnTo>
                <a:lnTo>
                  <a:pt x="357575" y="775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6" name="Google Shape;746;p32"/>
          <p:cNvSpPr/>
          <p:nvPr/>
        </p:nvSpPr>
        <p:spPr>
          <a:xfrm>
            <a:off x="11595751" y="7860263"/>
            <a:ext cx="95997" cy="973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7" name="Google Shape;747;p32"/>
          <p:cNvSpPr/>
          <p:nvPr/>
        </p:nvSpPr>
        <p:spPr>
          <a:xfrm>
            <a:off x="11757068" y="7447846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4" y="351928"/>
                </a:moveTo>
                <a:lnTo>
                  <a:pt x="17191" y="368302"/>
                </a:lnTo>
                <a:lnTo>
                  <a:pt x="0" y="389229"/>
                </a:lnTo>
                <a:lnTo>
                  <a:pt x="2259" y="399621"/>
                </a:lnTo>
                <a:lnTo>
                  <a:pt x="23329" y="441415"/>
                </a:lnTo>
                <a:lnTo>
                  <a:pt x="53204" y="473864"/>
                </a:lnTo>
                <a:lnTo>
                  <a:pt x="91814" y="497001"/>
                </a:lnTo>
                <a:lnTo>
                  <a:pt x="139085" y="510859"/>
                </a:lnTo>
                <a:lnTo>
                  <a:pt x="194944" y="515471"/>
                </a:lnTo>
                <a:lnTo>
                  <a:pt x="233995" y="512420"/>
                </a:lnTo>
                <a:lnTo>
                  <a:pt x="299547" y="488189"/>
                </a:lnTo>
                <a:lnTo>
                  <a:pt x="346753" y="441688"/>
                </a:lnTo>
                <a:lnTo>
                  <a:pt x="351656" y="432332"/>
                </a:lnTo>
                <a:lnTo>
                  <a:pt x="194253" y="432332"/>
                </a:lnTo>
                <a:lnTo>
                  <a:pt x="155983" y="428447"/>
                </a:lnTo>
                <a:lnTo>
                  <a:pt x="125372" y="416758"/>
                </a:lnTo>
                <a:lnTo>
                  <a:pt x="102349" y="397209"/>
                </a:lnTo>
                <a:lnTo>
                  <a:pt x="86843" y="369747"/>
                </a:lnTo>
                <a:lnTo>
                  <a:pt x="81783" y="359008"/>
                </a:lnTo>
                <a:lnTo>
                  <a:pt x="75578" y="353198"/>
                </a:lnTo>
                <a:lnTo>
                  <a:pt x="67364" y="351928"/>
                </a:lnTo>
                <a:close/>
              </a:path>
              <a:path extrusionOk="0" h="515620" w="374015">
                <a:moveTo>
                  <a:pt x="328637" y="0"/>
                </a:moveTo>
                <a:lnTo>
                  <a:pt x="80477" y="0"/>
                </a:lnTo>
                <a:lnTo>
                  <a:pt x="63680" y="1739"/>
                </a:lnTo>
                <a:lnTo>
                  <a:pt x="52135" y="7537"/>
                </a:lnTo>
                <a:lnTo>
                  <a:pt x="44975" y="18265"/>
                </a:lnTo>
                <a:lnTo>
                  <a:pt x="41336" y="34794"/>
                </a:lnTo>
                <a:lnTo>
                  <a:pt x="20028" y="241730"/>
                </a:lnTo>
                <a:lnTo>
                  <a:pt x="20228" y="254574"/>
                </a:lnTo>
                <a:lnTo>
                  <a:pt x="24295" y="263413"/>
                </a:lnTo>
                <a:lnTo>
                  <a:pt x="32627" y="268518"/>
                </a:lnTo>
                <a:lnTo>
                  <a:pt x="45619" y="270159"/>
                </a:lnTo>
                <a:lnTo>
                  <a:pt x="195698" y="270159"/>
                </a:lnTo>
                <a:lnTo>
                  <a:pt x="230081" y="275571"/>
                </a:lnTo>
                <a:lnTo>
                  <a:pt x="256555" y="291052"/>
                </a:lnTo>
                <a:lnTo>
                  <a:pt x="273574" y="315468"/>
                </a:lnTo>
                <a:lnTo>
                  <a:pt x="279591" y="347685"/>
                </a:lnTo>
                <a:lnTo>
                  <a:pt x="273454" y="383409"/>
                </a:lnTo>
                <a:lnTo>
                  <a:pt x="256115" y="410007"/>
                </a:lnTo>
                <a:lnTo>
                  <a:pt x="229180" y="426605"/>
                </a:lnTo>
                <a:lnTo>
                  <a:pt x="194253" y="432332"/>
                </a:lnTo>
                <a:lnTo>
                  <a:pt x="351656" y="432332"/>
                </a:lnTo>
                <a:lnTo>
                  <a:pt x="361633" y="413296"/>
                </a:lnTo>
                <a:lnTo>
                  <a:pt x="370509" y="381959"/>
                </a:lnTo>
                <a:lnTo>
                  <a:pt x="373452" y="347685"/>
                </a:lnTo>
                <a:lnTo>
                  <a:pt x="370663" y="314496"/>
                </a:lnTo>
                <a:lnTo>
                  <a:pt x="348538" y="256916"/>
                </a:lnTo>
                <a:lnTo>
                  <a:pt x="304546" y="212921"/>
                </a:lnTo>
                <a:lnTo>
                  <a:pt x="240255" y="190513"/>
                </a:lnTo>
                <a:lnTo>
                  <a:pt x="200620" y="187711"/>
                </a:lnTo>
                <a:lnTo>
                  <a:pt x="114580" y="187711"/>
                </a:lnTo>
                <a:lnTo>
                  <a:pt x="125292" y="83138"/>
                </a:lnTo>
                <a:lnTo>
                  <a:pt x="328637" y="83138"/>
                </a:lnTo>
                <a:lnTo>
                  <a:pt x="339920" y="81866"/>
                </a:lnTo>
                <a:lnTo>
                  <a:pt x="347408" y="77734"/>
                </a:lnTo>
                <a:lnTo>
                  <a:pt x="351563" y="70270"/>
                </a:lnTo>
                <a:lnTo>
                  <a:pt x="352845" y="59003"/>
                </a:lnTo>
                <a:lnTo>
                  <a:pt x="352845" y="24145"/>
                </a:lnTo>
                <a:lnTo>
                  <a:pt x="351563" y="12867"/>
                </a:lnTo>
                <a:lnTo>
                  <a:pt x="347408" y="5401"/>
                </a:lnTo>
                <a:lnTo>
                  <a:pt x="339920" y="1271"/>
                </a:lnTo>
                <a:lnTo>
                  <a:pt x="3286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8" name="Google Shape;748;p32"/>
          <p:cNvSpPr/>
          <p:nvPr/>
        </p:nvSpPr>
        <p:spPr>
          <a:xfrm>
            <a:off x="12185450" y="7437135"/>
            <a:ext cx="363855" cy="515620"/>
          </a:xfrm>
          <a:custGeom>
            <a:rect b="b" l="l" r="r" t="t"/>
            <a:pathLst>
              <a:path extrusionOk="0" h="515620" w="363854">
                <a:moveTo>
                  <a:pt x="343680" y="83201"/>
                </a:moveTo>
                <a:lnTo>
                  <a:pt x="187020" y="83201"/>
                </a:lnTo>
                <a:lnTo>
                  <a:pt x="220307" y="89348"/>
                </a:lnTo>
                <a:lnTo>
                  <a:pt x="246404" y="106232"/>
                </a:lnTo>
                <a:lnTo>
                  <a:pt x="263437" y="131519"/>
                </a:lnTo>
                <a:lnTo>
                  <a:pt x="269384" y="162120"/>
                </a:lnTo>
                <a:lnTo>
                  <a:pt x="269504" y="163119"/>
                </a:lnTo>
                <a:lnTo>
                  <a:pt x="267142" y="184622"/>
                </a:lnTo>
                <a:lnTo>
                  <a:pt x="248230" y="221446"/>
                </a:lnTo>
                <a:lnTo>
                  <a:pt x="217704" y="246005"/>
                </a:lnTo>
                <a:lnTo>
                  <a:pt x="171846" y="268093"/>
                </a:lnTo>
                <a:lnTo>
                  <a:pt x="111237" y="292787"/>
                </a:lnTo>
                <a:lnTo>
                  <a:pt x="87675" y="304168"/>
                </a:lnTo>
                <a:lnTo>
                  <a:pt x="44825" y="332806"/>
                </a:lnTo>
                <a:lnTo>
                  <a:pt x="10947" y="377169"/>
                </a:lnTo>
                <a:lnTo>
                  <a:pt x="24" y="437774"/>
                </a:lnTo>
                <a:lnTo>
                  <a:pt x="0" y="491398"/>
                </a:lnTo>
                <a:lnTo>
                  <a:pt x="1282" y="502670"/>
                </a:lnTo>
                <a:lnTo>
                  <a:pt x="5437" y="510133"/>
                </a:lnTo>
                <a:lnTo>
                  <a:pt x="12925" y="514263"/>
                </a:lnTo>
                <a:lnTo>
                  <a:pt x="24208" y="515534"/>
                </a:lnTo>
                <a:lnTo>
                  <a:pt x="330670" y="515534"/>
                </a:lnTo>
                <a:lnTo>
                  <a:pt x="341953" y="514263"/>
                </a:lnTo>
                <a:lnTo>
                  <a:pt x="349442" y="510133"/>
                </a:lnTo>
                <a:lnTo>
                  <a:pt x="353596" y="502670"/>
                </a:lnTo>
                <a:lnTo>
                  <a:pt x="354879" y="491398"/>
                </a:lnTo>
                <a:lnTo>
                  <a:pt x="354879" y="456541"/>
                </a:lnTo>
                <a:lnTo>
                  <a:pt x="93169" y="432342"/>
                </a:lnTo>
                <a:lnTo>
                  <a:pt x="93169" y="419536"/>
                </a:lnTo>
                <a:lnTo>
                  <a:pt x="113776" y="386134"/>
                </a:lnTo>
                <a:lnTo>
                  <a:pt x="121598" y="381150"/>
                </a:lnTo>
                <a:lnTo>
                  <a:pt x="122341" y="379014"/>
                </a:lnTo>
                <a:lnTo>
                  <a:pt x="133692" y="374784"/>
                </a:lnTo>
                <a:lnTo>
                  <a:pt x="138676" y="372648"/>
                </a:lnTo>
                <a:lnTo>
                  <a:pt x="142267" y="371192"/>
                </a:lnTo>
                <a:lnTo>
                  <a:pt x="146498" y="369056"/>
                </a:lnTo>
                <a:lnTo>
                  <a:pt x="162885" y="363381"/>
                </a:lnTo>
                <a:lnTo>
                  <a:pt x="165021" y="362690"/>
                </a:lnTo>
                <a:lnTo>
                  <a:pt x="217129" y="340538"/>
                </a:lnTo>
                <a:lnTo>
                  <a:pt x="260454" y="318862"/>
                </a:lnTo>
                <a:lnTo>
                  <a:pt x="294985" y="297589"/>
                </a:lnTo>
                <a:lnTo>
                  <a:pt x="339373" y="253695"/>
                </a:lnTo>
                <a:lnTo>
                  <a:pt x="360712" y="194729"/>
                </a:lnTo>
                <a:lnTo>
                  <a:pt x="363381" y="158592"/>
                </a:lnTo>
                <a:lnTo>
                  <a:pt x="360450" y="127140"/>
                </a:lnTo>
                <a:lnTo>
                  <a:pt x="351656" y="97887"/>
                </a:lnTo>
                <a:lnTo>
                  <a:pt x="343680" y="83201"/>
                </a:lnTo>
                <a:close/>
              </a:path>
              <a:path extrusionOk="0" h="515620" w="363854">
                <a:moveTo>
                  <a:pt x="190611" y="0"/>
                </a:moveTo>
                <a:lnTo>
                  <a:pt x="138722" y="4696"/>
                </a:lnTo>
                <a:lnTo>
                  <a:pt x="94041" y="18783"/>
                </a:lnTo>
                <a:lnTo>
                  <a:pt x="56604" y="42260"/>
                </a:lnTo>
                <a:lnTo>
                  <a:pt x="26445" y="75122"/>
                </a:lnTo>
                <a:lnTo>
                  <a:pt x="3601" y="117368"/>
                </a:lnTo>
                <a:lnTo>
                  <a:pt x="1344" y="127222"/>
                </a:lnTo>
                <a:lnTo>
                  <a:pt x="3139" y="135560"/>
                </a:lnTo>
                <a:lnTo>
                  <a:pt x="9072" y="142442"/>
                </a:lnTo>
                <a:lnTo>
                  <a:pt x="19224" y="147932"/>
                </a:lnTo>
                <a:lnTo>
                  <a:pt x="57610" y="162120"/>
                </a:lnTo>
                <a:lnTo>
                  <a:pt x="68607" y="164594"/>
                </a:lnTo>
                <a:lnTo>
                  <a:pt x="76730" y="163119"/>
                </a:lnTo>
                <a:lnTo>
                  <a:pt x="83125" y="157236"/>
                </a:lnTo>
                <a:lnTo>
                  <a:pt x="88939" y="146487"/>
                </a:lnTo>
                <a:lnTo>
                  <a:pt x="105461" y="118911"/>
                </a:lnTo>
                <a:lnTo>
                  <a:pt x="127319" y="99122"/>
                </a:lnTo>
                <a:lnTo>
                  <a:pt x="154507" y="87194"/>
                </a:lnTo>
                <a:lnTo>
                  <a:pt x="187020" y="83201"/>
                </a:lnTo>
                <a:lnTo>
                  <a:pt x="343680" y="83201"/>
                </a:lnTo>
                <a:lnTo>
                  <a:pt x="337000" y="70903"/>
                </a:lnTo>
                <a:lnTo>
                  <a:pt x="316482" y="46260"/>
                </a:lnTo>
                <a:lnTo>
                  <a:pt x="290602" y="26137"/>
                </a:lnTo>
                <a:lnTo>
                  <a:pt x="260995" y="11668"/>
                </a:lnTo>
                <a:lnTo>
                  <a:pt x="227664" y="2930"/>
                </a:lnTo>
                <a:lnTo>
                  <a:pt x="1906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9" name="Google Shape;749;p32"/>
          <p:cNvSpPr/>
          <p:nvPr/>
        </p:nvSpPr>
        <p:spPr>
          <a:xfrm>
            <a:off x="12610945" y="7437135"/>
            <a:ext cx="376555" cy="526415"/>
          </a:xfrm>
          <a:custGeom>
            <a:rect b="b" l="l" r="r" t="t"/>
            <a:pathLst>
              <a:path extrusionOk="0" h="526415" w="376554">
                <a:moveTo>
                  <a:pt x="188465" y="0"/>
                </a:moveTo>
                <a:lnTo>
                  <a:pt x="133272" y="5389"/>
                </a:lnTo>
                <a:lnTo>
                  <a:pt x="86826" y="21053"/>
                </a:lnTo>
                <a:lnTo>
                  <a:pt x="49701" y="46239"/>
                </a:lnTo>
                <a:lnTo>
                  <a:pt x="22472" y="80193"/>
                </a:lnTo>
                <a:lnTo>
                  <a:pt x="5713" y="122160"/>
                </a:lnTo>
                <a:lnTo>
                  <a:pt x="0" y="171387"/>
                </a:lnTo>
                <a:lnTo>
                  <a:pt x="0" y="354114"/>
                </a:lnTo>
                <a:lnTo>
                  <a:pt x="5713" y="403651"/>
                </a:lnTo>
                <a:lnTo>
                  <a:pt x="22472" y="445818"/>
                </a:lnTo>
                <a:lnTo>
                  <a:pt x="49701" y="479887"/>
                </a:lnTo>
                <a:lnTo>
                  <a:pt x="86826" y="505125"/>
                </a:lnTo>
                <a:lnTo>
                  <a:pt x="133272" y="520804"/>
                </a:lnTo>
                <a:lnTo>
                  <a:pt x="188465" y="526193"/>
                </a:lnTo>
                <a:lnTo>
                  <a:pt x="243602" y="520804"/>
                </a:lnTo>
                <a:lnTo>
                  <a:pt x="289909" y="505125"/>
                </a:lnTo>
                <a:lnTo>
                  <a:pt x="326852" y="479887"/>
                </a:lnTo>
                <a:lnTo>
                  <a:pt x="353900" y="445818"/>
                </a:lnTo>
                <a:lnTo>
                  <a:pt x="354993" y="443044"/>
                </a:lnTo>
                <a:lnTo>
                  <a:pt x="188465" y="443044"/>
                </a:lnTo>
                <a:lnTo>
                  <a:pt x="146615" y="437054"/>
                </a:lnTo>
                <a:lnTo>
                  <a:pt x="115575" y="419661"/>
                </a:lnTo>
                <a:lnTo>
                  <a:pt x="96271" y="391727"/>
                </a:lnTo>
                <a:lnTo>
                  <a:pt x="89630" y="354114"/>
                </a:lnTo>
                <a:lnTo>
                  <a:pt x="89630" y="171387"/>
                </a:lnTo>
                <a:lnTo>
                  <a:pt x="96271" y="133913"/>
                </a:lnTo>
                <a:lnTo>
                  <a:pt x="115575" y="106232"/>
                </a:lnTo>
                <a:lnTo>
                  <a:pt x="146615" y="89082"/>
                </a:lnTo>
                <a:lnTo>
                  <a:pt x="188465" y="83201"/>
                </a:lnTo>
                <a:lnTo>
                  <a:pt x="355091" y="83201"/>
                </a:lnTo>
                <a:lnTo>
                  <a:pt x="353900" y="80193"/>
                </a:lnTo>
                <a:lnTo>
                  <a:pt x="326852" y="46239"/>
                </a:lnTo>
                <a:lnTo>
                  <a:pt x="289909" y="21053"/>
                </a:lnTo>
                <a:lnTo>
                  <a:pt x="243602" y="5389"/>
                </a:lnTo>
                <a:lnTo>
                  <a:pt x="188465" y="0"/>
                </a:lnTo>
                <a:close/>
              </a:path>
              <a:path extrusionOk="0" h="526415" w="376554">
                <a:moveTo>
                  <a:pt x="355091" y="83201"/>
                </a:moveTo>
                <a:lnTo>
                  <a:pt x="188465" y="83201"/>
                </a:lnTo>
                <a:lnTo>
                  <a:pt x="230315" y="89082"/>
                </a:lnTo>
                <a:lnTo>
                  <a:pt x="261355" y="106232"/>
                </a:lnTo>
                <a:lnTo>
                  <a:pt x="280659" y="133913"/>
                </a:lnTo>
                <a:lnTo>
                  <a:pt x="287300" y="171387"/>
                </a:lnTo>
                <a:lnTo>
                  <a:pt x="287300" y="354114"/>
                </a:lnTo>
                <a:lnTo>
                  <a:pt x="280659" y="391727"/>
                </a:lnTo>
                <a:lnTo>
                  <a:pt x="261355" y="419661"/>
                </a:lnTo>
                <a:lnTo>
                  <a:pt x="230315" y="437054"/>
                </a:lnTo>
                <a:lnTo>
                  <a:pt x="188465" y="443044"/>
                </a:lnTo>
                <a:lnTo>
                  <a:pt x="354993" y="443044"/>
                </a:lnTo>
                <a:lnTo>
                  <a:pt x="370519" y="403651"/>
                </a:lnTo>
                <a:lnTo>
                  <a:pt x="376177" y="354114"/>
                </a:lnTo>
                <a:lnTo>
                  <a:pt x="376177" y="171387"/>
                </a:lnTo>
                <a:lnTo>
                  <a:pt x="370519" y="122160"/>
                </a:lnTo>
                <a:lnTo>
                  <a:pt x="355091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0" name="Google Shape;750;p32"/>
          <p:cNvSpPr/>
          <p:nvPr/>
        </p:nvSpPr>
        <p:spPr>
          <a:xfrm>
            <a:off x="8404152" y="7170839"/>
            <a:ext cx="5429885" cy="0"/>
          </a:xfrm>
          <a:custGeom>
            <a:rect b="b" l="l" r="r" t="t"/>
            <a:pathLst>
              <a:path extrusionOk="0" h="120000" w="5429884">
                <a:moveTo>
                  <a:pt x="0" y="0"/>
                </a:moveTo>
                <a:lnTo>
                  <a:pt x="5429520" y="0"/>
                </a:lnTo>
              </a:path>
            </a:pathLst>
          </a:custGeom>
          <a:noFill/>
          <a:ln cap="flat" cmpd="sng" w="62825">
            <a:solidFill>
              <a:srgbClr val="F7DC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1" name="Google Shape;751;p32"/>
          <p:cNvSpPr/>
          <p:nvPr/>
        </p:nvSpPr>
        <p:spPr>
          <a:xfrm>
            <a:off x="8756309" y="6364895"/>
            <a:ext cx="386715" cy="526415"/>
          </a:xfrm>
          <a:custGeom>
            <a:rect b="b" l="l" r="r" t="t"/>
            <a:pathLst>
              <a:path extrusionOk="0" h="526415" w="386715">
                <a:moveTo>
                  <a:pt x="192685" y="0"/>
                </a:moveTo>
                <a:lnTo>
                  <a:pt x="141366" y="4260"/>
                </a:lnTo>
                <a:lnTo>
                  <a:pt x="98004" y="16793"/>
                </a:lnTo>
                <a:lnTo>
                  <a:pt x="63211" y="37226"/>
                </a:lnTo>
                <a:lnTo>
                  <a:pt x="21784" y="100299"/>
                </a:lnTo>
                <a:lnTo>
                  <a:pt x="16376" y="142194"/>
                </a:lnTo>
                <a:lnTo>
                  <a:pt x="20774" y="180187"/>
                </a:lnTo>
                <a:lnTo>
                  <a:pt x="33966" y="213127"/>
                </a:lnTo>
                <a:lnTo>
                  <a:pt x="55951" y="240997"/>
                </a:lnTo>
                <a:lnTo>
                  <a:pt x="86730" y="263782"/>
                </a:lnTo>
                <a:lnTo>
                  <a:pt x="48896" y="288047"/>
                </a:lnTo>
                <a:lnTo>
                  <a:pt x="21780" y="317034"/>
                </a:lnTo>
                <a:lnTo>
                  <a:pt x="5457" y="350690"/>
                </a:lnTo>
                <a:lnTo>
                  <a:pt x="0" y="388961"/>
                </a:lnTo>
                <a:lnTo>
                  <a:pt x="5334" y="430972"/>
                </a:lnTo>
                <a:lnTo>
                  <a:pt x="48077" y="491970"/>
                </a:lnTo>
                <a:lnTo>
                  <a:pt x="85526" y="510995"/>
                </a:lnTo>
                <a:lnTo>
                  <a:pt x="133721" y="522397"/>
                </a:lnTo>
                <a:lnTo>
                  <a:pt x="192685" y="526193"/>
                </a:lnTo>
                <a:lnTo>
                  <a:pt x="253195" y="521552"/>
                </a:lnTo>
                <a:lnTo>
                  <a:pt x="301947" y="508039"/>
                </a:lnTo>
                <a:lnTo>
                  <a:pt x="339280" y="486269"/>
                </a:lnTo>
                <a:lnTo>
                  <a:pt x="365529" y="456855"/>
                </a:lnTo>
                <a:lnTo>
                  <a:pt x="369017" y="448656"/>
                </a:lnTo>
                <a:lnTo>
                  <a:pt x="193439" y="448656"/>
                </a:lnTo>
                <a:lnTo>
                  <a:pt x="148211" y="444379"/>
                </a:lnTo>
                <a:lnTo>
                  <a:pt x="116000" y="431503"/>
                </a:lnTo>
                <a:lnTo>
                  <a:pt x="96728" y="409964"/>
                </a:lnTo>
                <a:lnTo>
                  <a:pt x="90321" y="379695"/>
                </a:lnTo>
                <a:lnTo>
                  <a:pt x="94839" y="351564"/>
                </a:lnTo>
                <a:lnTo>
                  <a:pt x="108351" y="327967"/>
                </a:lnTo>
                <a:lnTo>
                  <a:pt x="130798" y="308900"/>
                </a:lnTo>
                <a:lnTo>
                  <a:pt x="162120" y="294357"/>
                </a:lnTo>
                <a:lnTo>
                  <a:pt x="357732" y="294357"/>
                </a:lnTo>
                <a:lnTo>
                  <a:pt x="334833" y="272067"/>
                </a:lnTo>
                <a:lnTo>
                  <a:pt x="297949" y="250987"/>
                </a:lnTo>
                <a:lnTo>
                  <a:pt x="329680" y="228175"/>
                </a:lnTo>
                <a:lnTo>
                  <a:pt x="332608" y="224705"/>
                </a:lnTo>
                <a:lnTo>
                  <a:pt x="219731" y="224705"/>
                </a:lnTo>
                <a:lnTo>
                  <a:pt x="191292" y="217584"/>
                </a:lnTo>
                <a:lnTo>
                  <a:pt x="153654" y="205729"/>
                </a:lnTo>
                <a:lnTo>
                  <a:pt x="127019" y="191013"/>
                </a:lnTo>
                <a:lnTo>
                  <a:pt x="111187" y="171097"/>
                </a:lnTo>
                <a:lnTo>
                  <a:pt x="105954" y="143639"/>
                </a:lnTo>
                <a:lnTo>
                  <a:pt x="111425" y="114697"/>
                </a:lnTo>
                <a:lnTo>
                  <a:pt x="127833" y="94035"/>
                </a:lnTo>
                <a:lnTo>
                  <a:pt x="155173" y="81644"/>
                </a:lnTo>
                <a:lnTo>
                  <a:pt x="193439" y="77515"/>
                </a:lnTo>
                <a:lnTo>
                  <a:pt x="357572" y="77515"/>
                </a:lnTo>
                <a:lnTo>
                  <a:pt x="350161" y="61196"/>
                </a:lnTo>
                <a:lnTo>
                  <a:pt x="325064" y="34750"/>
                </a:lnTo>
                <a:lnTo>
                  <a:pt x="290307" y="15589"/>
                </a:lnTo>
                <a:lnTo>
                  <a:pt x="246107" y="3933"/>
                </a:lnTo>
                <a:lnTo>
                  <a:pt x="192685" y="0"/>
                </a:lnTo>
                <a:close/>
              </a:path>
              <a:path extrusionOk="0" h="526415" w="386715">
                <a:moveTo>
                  <a:pt x="357732" y="294357"/>
                </a:moveTo>
                <a:lnTo>
                  <a:pt x="162120" y="294357"/>
                </a:lnTo>
                <a:lnTo>
                  <a:pt x="171539" y="296512"/>
                </a:lnTo>
                <a:lnTo>
                  <a:pt x="197546" y="302154"/>
                </a:lnTo>
                <a:lnTo>
                  <a:pt x="206936" y="304315"/>
                </a:lnTo>
                <a:lnTo>
                  <a:pt x="215436" y="306907"/>
                </a:lnTo>
                <a:lnTo>
                  <a:pt x="226474" y="310107"/>
                </a:lnTo>
                <a:lnTo>
                  <a:pt x="237513" y="313434"/>
                </a:lnTo>
                <a:lnTo>
                  <a:pt x="275195" y="333497"/>
                </a:lnTo>
                <a:lnTo>
                  <a:pt x="292820" y="377559"/>
                </a:lnTo>
                <a:lnTo>
                  <a:pt x="292839" y="379695"/>
                </a:lnTo>
                <a:lnTo>
                  <a:pt x="287510" y="409089"/>
                </a:lnTo>
                <a:lnTo>
                  <a:pt x="270126" y="430899"/>
                </a:lnTo>
                <a:lnTo>
                  <a:pt x="239280" y="444174"/>
                </a:lnTo>
                <a:lnTo>
                  <a:pt x="193439" y="448656"/>
                </a:lnTo>
                <a:lnTo>
                  <a:pt x="369017" y="448656"/>
                </a:lnTo>
                <a:lnTo>
                  <a:pt x="381031" y="420414"/>
                </a:lnTo>
                <a:lnTo>
                  <a:pt x="386124" y="377559"/>
                </a:lnTo>
                <a:lnTo>
                  <a:pt x="380049" y="333679"/>
                </a:lnTo>
                <a:lnTo>
                  <a:pt x="362576" y="299073"/>
                </a:lnTo>
                <a:lnTo>
                  <a:pt x="357732" y="294357"/>
                </a:lnTo>
                <a:close/>
              </a:path>
              <a:path extrusionOk="0" h="526415" w="386715">
                <a:moveTo>
                  <a:pt x="357572" y="77515"/>
                </a:moveTo>
                <a:lnTo>
                  <a:pt x="193439" y="77515"/>
                </a:lnTo>
                <a:lnTo>
                  <a:pt x="231530" y="81750"/>
                </a:lnTo>
                <a:lnTo>
                  <a:pt x="259895" y="94317"/>
                </a:lnTo>
                <a:lnTo>
                  <a:pt x="277599" y="115015"/>
                </a:lnTo>
                <a:lnTo>
                  <a:pt x="283708" y="143639"/>
                </a:lnTo>
                <a:lnTo>
                  <a:pt x="279712" y="169094"/>
                </a:lnTo>
                <a:lnTo>
                  <a:pt x="267720" y="191094"/>
                </a:lnTo>
                <a:lnTo>
                  <a:pt x="247728" y="209634"/>
                </a:lnTo>
                <a:lnTo>
                  <a:pt x="219731" y="224705"/>
                </a:lnTo>
                <a:lnTo>
                  <a:pt x="332608" y="224705"/>
                </a:lnTo>
                <a:lnTo>
                  <a:pt x="352354" y="201300"/>
                </a:lnTo>
                <a:lnTo>
                  <a:pt x="365963" y="170289"/>
                </a:lnTo>
                <a:lnTo>
                  <a:pt x="370501" y="135074"/>
                </a:lnTo>
                <a:lnTo>
                  <a:pt x="365380" y="94710"/>
                </a:lnTo>
                <a:lnTo>
                  <a:pt x="357572" y="775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2" name="Google Shape;752;p32"/>
          <p:cNvSpPr/>
          <p:nvPr/>
        </p:nvSpPr>
        <p:spPr>
          <a:xfrm>
            <a:off x="9208847" y="6364884"/>
            <a:ext cx="383540" cy="526415"/>
          </a:xfrm>
          <a:custGeom>
            <a:rect b="b" l="l" r="r" t="t"/>
            <a:pathLst>
              <a:path extrusionOk="0" h="526415" w="383540">
                <a:moveTo>
                  <a:pt x="191934" y="0"/>
                </a:moveTo>
                <a:lnTo>
                  <a:pt x="142121" y="4123"/>
                </a:lnTo>
                <a:lnTo>
                  <a:pt x="99457" y="16268"/>
                </a:lnTo>
                <a:lnTo>
                  <a:pt x="64130" y="36100"/>
                </a:lnTo>
                <a:lnTo>
                  <a:pt x="36328" y="63281"/>
                </a:lnTo>
                <a:lnTo>
                  <a:pt x="16237" y="97476"/>
                </a:lnTo>
                <a:lnTo>
                  <a:pt x="4045" y="138350"/>
                </a:lnTo>
                <a:lnTo>
                  <a:pt x="0" y="184873"/>
                </a:lnTo>
                <a:lnTo>
                  <a:pt x="0" y="341319"/>
                </a:lnTo>
                <a:lnTo>
                  <a:pt x="4045" y="387622"/>
                </a:lnTo>
                <a:lnTo>
                  <a:pt x="16237" y="428409"/>
                </a:lnTo>
                <a:lnTo>
                  <a:pt x="36328" y="462617"/>
                </a:lnTo>
                <a:lnTo>
                  <a:pt x="64130" y="489872"/>
                </a:lnTo>
                <a:lnTo>
                  <a:pt x="99457" y="509802"/>
                </a:lnTo>
                <a:lnTo>
                  <a:pt x="142121" y="522033"/>
                </a:lnTo>
                <a:lnTo>
                  <a:pt x="191934" y="526193"/>
                </a:lnTo>
                <a:lnTo>
                  <a:pt x="247580" y="521093"/>
                </a:lnTo>
                <a:lnTo>
                  <a:pt x="294620" y="506255"/>
                </a:lnTo>
                <a:lnTo>
                  <a:pt x="332380" y="482371"/>
                </a:lnTo>
                <a:lnTo>
                  <a:pt x="360184" y="450134"/>
                </a:lnTo>
                <a:lnTo>
                  <a:pt x="363260" y="442991"/>
                </a:lnTo>
                <a:lnTo>
                  <a:pt x="191934" y="442991"/>
                </a:lnTo>
                <a:lnTo>
                  <a:pt x="147142" y="436607"/>
                </a:lnTo>
                <a:lnTo>
                  <a:pt x="115154" y="417493"/>
                </a:lnTo>
                <a:lnTo>
                  <a:pt x="95965" y="385711"/>
                </a:lnTo>
                <a:lnTo>
                  <a:pt x="89570" y="341319"/>
                </a:lnTo>
                <a:lnTo>
                  <a:pt x="89570" y="300786"/>
                </a:lnTo>
                <a:lnTo>
                  <a:pt x="108364" y="293729"/>
                </a:lnTo>
                <a:lnTo>
                  <a:pt x="131769" y="288595"/>
                </a:lnTo>
                <a:lnTo>
                  <a:pt x="159841" y="285461"/>
                </a:lnTo>
                <a:lnTo>
                  <a:pt x="192635" y="284399"/>
                </a:lnTo>
                <a:lnTo>
                  <a:pt x="367026" y="284399"/>
                </a:lnTo>
                <a:lnTo>
                  <a:pt x="362829" y="273285"/>
                </a:lnTo>
                <a:lnTo>
                  <a:pt x="337288" y="241750"/>
                </a:lnTo>
                <a:lnTo>
                  <a:pt x="301494" y="219222"/>
                </a:lnTo>
                <a:lnTo>
                  <a:pt x="286243" y="214747"/>
                </a:lnTo>
                <a:lnTo>
                  <a:pt x="89570" y="214747"/>
                </a:lnTo>
                <a:lnTo>
                  <a:pt x="89570" y="184873"/>
                </a:lnTo>
                <a:lnTo>
                  <a:pt x="95965" y="140477"/>
                </a:lnTo>
                <a:lnTo>
                  <a:pt x="115154" y="108695"/>
                </a:lnTo>
                <a:lnTo>
                  <a:pt x="147142" y="89584"/>
                </a:lnTo>
                <a:lnTo>
                  <a:pt x="191934" y="83201"/>
                </a:lnTo>
                <a:lnTo>
                  <a:pt x="360513" y="83201"/>
                </a:lnTo>
                <a:lnTo>
                  <a:pt x="354768" y="71983"/>
                </a:lnTo>
                <a:lnTo>
                  <a:pt x="326085" y="40545"/>
                </a:lnTo>
                <a:lnTo>
                  <a:pt x="289381" y="18044"/>
                </a:lnTo>
                <a:lnTo>
                  <a:pt x="244662" y="4517"/>
                </a:lnTo>
                <a:lnTo>
                  <a:pt x="191934" y="0"/>
                </a:lnTo>
                <a:close/>
              </a:path>
              <a:path extrusionOk="0" h="526415" w="383540">
                <a:moveTo>
                  <a:pt x="367026" y="284399"/>
                </a:moveTo>
                <a:lnTo>
                  <a:pt x="192635" y="284399"/>
                </a:lnTo>
                <a:lnTo>
                  <a:pt x="238842" y="289233"/>
                </a:lnTo>
                <a:lnTo>
                  <a:pt x="270442" y="303871"/>
                </a:lnTo>
                <a:lnTo>
                  <a:pt x="288569" y="328516"/>
                </a:lnTo>
                <a:lnTo>
                  <a:pt x="294360" y="363371"/>
                </a:lnTo>
                <a:lnTo>
                  <a:pt x="287654" y="397704"/>
                </a:lnTo>
                <a:lnTo>
                  <a:pt x="267943" y="422641"/>
                </a:lnTo>
                <a:lnTo>
                  <a:pt x="235834" y="437848"/>
                </a:lnTo>
                <a:lnTo>
                  <a:pt x="191934" y="442991"/>
                </a:lnTo>
                <a:lnTo>
                  <a:pt x="363260" y="442991"/>
                </a:lnTo>
                <a:lnTo>
                  <a:pt x="377361" y="410236"/>
                </a:lnTo>
                <a:lnTo>
                  <a:pt x="383237" y="363371"/>
                </a:lnTo>
                <a:lnTo>
                  <a:pt x="378138" y="313826"/>
                </a:lnTo>
                <a:lnTo>
                  <a:pt x="367026" y="284399"/>
                </a:lnTo>
                <a:close/>
              </a:path>
              <a:path extrusionOk="0" h="526415" w="383540">
                <a:moveTo>
                  <a:pt x="199064" y="201198"/>
                </a:moveTo>
                <a:lnTo>
                  <a:pt x="170141" y="202012"/>
                </a:lnTo>
                <a:lnTo>
                  <a:pt x="142165" y="204497"/>
                </a:lnTo>
                <a:lnTo>
                  <a:pt x="115266" y="208720"/>
                </a:lnTo>
                <a:lnTo>
                  <a:pt x="89570" y="214747"/>
                </a:lnTo>
                <a:lnTo>
                  <a:pt x="286243" y="214747"/>
                </a:lnTo>
                <a:lnTo>
                  <a:pt x="255426" y="205704"/>
                </a:lnTo>
                <a:lnTo>
                  <a:pt x="199064" y="201198"/>
                </a:lnTo>
                <a:close/>
              </a:path>
              <a:path extrusionOk="0" h="526415" w="383540">
                <a:moveTo>
                  <a:pt x="360513" y="83201"/>
                </a:moveTo>
                <a:lnTo>
                  <a:pt x="191934" y="83201"/>
                </a:lnTo>
                <a:lnTo>
                  <a:pt x="226600" y="86924"/>
                </a:lnTo>
                <a:lnTo>
                  <a:pt x="254868" y="98044"/>
                </a:lnTo>
                <a:lnTo>
                  <a:pt x="276740" y="116491"/>
                </a:lnTo>
                <a:lnTo>
                  <a:pt x="292224" y="142194"/>
                </a:lnTo>
                <a:lnTo>
                  <a:pt x="297893" y="152938"/>
                </a:lnTo>
                <a:lnTo>
                  <a:pt x="304031" y="158747"/>
                </a:lnTo>
                <a:lnTo>
                  <a:pt x="360483" y="143650"/>
                </a:lnTo>
                <a:lnTo>
                  <a:pt x="378277" y="123325"/>
                </a:lnTo>
                <a:lnTo>
                  <a:pt x="375425" y="112321"/>
                </a:lnTo>
                <a:lnTo>
                  <a:pt x="360513" y="83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3" name="Google Shape;753;p32"/>
          <p:cNvSpPr/>
          <p:nvPr/>
        </p:nvSpPr>
        <p:spPr>
          <a:xfrm>
            <a:off x="9654909" y="6787960"/>
            <a:ext cx="95997" cy="974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4" name="Google Shape;754;p32"/>
          <p:cNvSpPr/>
          <p:nvPr/>
        </p:nvSpPr>
        <p:spPr>
          <a:xfrm>
            <a:off x="9816280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3" y="351960"/>
                </a:moveTo>
                <a:lnTo>
                  <a:pt x="17189" y="368365"/>
                </a:lnTo>
                <a:lnTo>
                  <a:pt x="0" y="389240"/>
                </a:lnTo>
                <a:lnTo>
                  <a:pt x="2258" y="399631"/>
                </a:lnTo>
                <a:lnTo>
                  <a:pt x="23327" y="441456"/>
                </a:lnTo>
                <a:lnTo>
                  <a:pt x="53203" y="473924"/>
                </a:lnTo>
                <a:lnTo>
                  <a:pt x="91812" y="497070"/>
                </a:lnTo>
                <a:lnTo>
                  <a:pt x="139083" y="510932"/>
                </a:lnTo>
                <a:lnTo>
                  <a:pt x="194943" y="515544"/>
                </a:lnTo>
                <a:lnTo>
                  <a:pt x="233994" y="512493"/>
                </a:lnTo>
                <a:lnTo>
                  <a:pt x="299546" y="488262"/>
                </a:lnTo>
                <a:lnTo>
                  <a:pt x="346752" y="441721"/>
                </a:lnTo>
                <a:lnTo>
                  <a:pt x="351665" y="432342"/>
                </a:lnTo>
                <a:lnTo>
                  <a:pt x="194252" y="432342"/>
                </a:lnTo>
                <a:lnTo>
                  <a:pt x="155982" y="428465"/>
                </a:lnTo>
                <a:lnTo>
                  <a:pt x="125378" y="416788"/>
                </a:lnTo>
                <a:lnTo>
                  <a:pt x="102374" y="397242"/>
                </a:lnTo>
                <a:lnTo>
                  <a:pt x="86904" y="369758"/>
                </a:lnTo>
                <a:lnTo>
                  <a:pt x="81808" y="359026"/>
                </a:lnTo>
                <a:lnTo>
                  <a:pt x="75584" y="353228"/>
                </a:lnTo>
                <a:lnTo>
                  <a:pt x="67363" y="351960"/>
                </a:lnTo>
                <a:close/>
              </a:path>
              <a:path extrusionOk="0" h="515620" w="374015">
                <a:moveTo>
                  <a:pt x="328635" y="0"/>
                </a:moveTo>
                <a:lnTo>
                  <a:pt x="80475" y="0"/>
                </a:lnTo>
                <a:lnTo>
                  <a:pt x="63681" y="1741"/>
                </a:lnTo>
                <a:lnTo>
                  <a:pt x="52145" y="7549"/>
                </a:lnTo>
                <a:lnTo>
                  <a:pt x="45005" y="18296"/>
                </a:lnTo>
                <a:lnTo>
                  <a:pt x="41398" y="34857"/>
                </a:lnTo>
                <a:lnTo>
                  <a:pt x="20027" y="241793"/>
                </a:lnTo>
                <a:lnTo>
                  <a:pt x="20226" y="254639"/>
                </a:lnTo>
                <a:lnTo>
                  <a:pt x="24295" y="263481"/>
                </a:lnTo>
                <a:lnTo>
                  <a:pt x="32630" y="268589"/>
                </a:lnTo>
                <a:lnTo>
                  <a:pt x="45628" y="270232"/>
                </a:lnTo>
                <a:lnTo>
                  <a:pt x="195697" y="270232"/>
                </a:lnTo>
                <a:lnTo>
                  <a:pt x="230106" y="275643"/>
                </a:lnTo>
                <a:lnTo>
                  <a:pt x="256577" y="291120"/>
                </a:lnTo>
                <a:lnTo>
                  <a:pt x="273581" y="315533"/>
                </a:lnTo>
                <a:lnTo>
                  <a:pt x="279589" y="347748"/>
                </a:lnTo>
                <a:lnTo>
                  <a:pt x="273453" y="383464"/>
                </a:lnTo>
                <a:lnTo>
                  <a:pt x="256114" y="410043"/>
                </a:lnTo>
                <a:lnTo>
                  <a:pt x="229178" y="426624"/>
                </a:lnTo>
                <a:lnTo>
                  <a:pt x="194252" y="432342"/>
                </a:lnTo>
                <a:lnTo>
                  <a:pt x="351665" y="432342"/>
                </a:lnTo>
                <a:lnTo>
                  <a:pt x="361631" y="413317"/>
                </a:lnTo>
                <a:lnTo>
                  <a:pt x="370508" y="381991"/>
                </a:lnTo>
                <a:lnTo>
                  <a:pt x="373450" y="347748"/>
                </a:lnTo>
                <a:lnTo>
                  <a:pt x="370661" y="314528"/>
                </a:lnTo>
                <a:lnTo>
                  <a:pt x="348536" y="256923"/>
                </a:lnTo>
                <a:lnTo>
                  <a:pt x="304547" y="212923"/>
                </a:lnTo>
                <a:lnTo>
                  <a:pt x="240285" y="190521"/>
                </a:lnTo>
                <a:lnTo>
                  <a:pt x="200681" y="187722"/>
                </a:lnTo>
                <a:lnTo>
                  <a:pt x="114579" y="187722"/>
                </a:lnTo>
                <a:lnTo>
                  <a:pt x="125291" y="83201"/>
                </a:lnTo>
                <a:lnTo>
                  <a:pt x="328635" y="83201"/>
                </a:lnTo>
                <a:lnTo>
                  <a:pt x="339918" y="81920"/>
                </a:lnTo>
                <a:lnTo>
                  <a:pt x="347407" y="77769"/>
                </a:lnTo>
                <a:lnTo>
                  <a:pt x="351561" y="70285"/>
                </a:lnTo>
                <a:lnTo>
                  <a:pt x="352844" y="59003"/>
                </a:lnTo>
                <a:lnTo>
                  <a:pt x="352844" y="24208"/>
                </a:lnTo>
                <a:lnTo>
                  <a:pt x="351561" y="12925"/>
                </a:lnTo>
                <a:lnTo>
                  <a:pt x="347407" y="5437"/>
                </a:lnTo>
                <a:lnTo>
                  <a:pt x="339918" y="1282"/>
                </a:lnTo>
                <a:lnTo>
                  <a:pt x="328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5" name="Google Shape;755;p32"/>
          <p:cNvSpPr/>
          <p:nvPr/>
        </p:nvSpPr>
        <p:spPr>
          <a:xfrm>
            <a:off x="10237615" y="6364895"/>
            <a:ext cx="386080" cy="526415"/>
          </a:xfrm>
          <a:custGeom>
            <a:rect b="b" l="l" r="r" t="t"/>
            <a:pathLst>
              <a:path extrusionOk="0" h="526415" w="386079">
                <a:moveTo>
                  <a:pt x="192695" y="0"/>
                </a:moveTo>
                <a:lnTo>
                  <a:pt x="141351" y="4260"/>
                </a:lnTo>
                <a:lnTo>
                  <a:pt x="97973" y="16793"/>
                </a:lnTo>
                <a:lnTo>
                  <a:pt x="63172" y="37226"/>
                </a:lnTo>
                <a:lnTo>
                  <a:pt x="21742" y="100299"/>
                </a:lnTo>
                <a:lnTo>
                  <a:pt x="16334" y="142194"/>
                </a:lnTo>
                <a:lnTo>
                  <a:pt x="20731" y="180187"/>
                </a:lnTo>
                <a:lnTo>
                  <a:pt x="33925" y="213127"/>
                </a:lnTo>
                <a:lnTo>
                  <a:pt x="55923" y="240997"/>
                </a:lnTo>
                <a:lnTo>
                  <a:pt x="86730" y="263782"/>
                </a:lnTo>
                <a:lnTo>
                  <a:pt x="48874" y="288047"/>
                </a:lnTo>
                <a:lnTo>
                  <a:pt x="21761" y="317034"/>
                </a:lnTo>
                <a:lnTo>
                  <a:pt x="5450" y="350690"/>
                </a:lnTo>
                <a:lnTo>
                  <a:pt x="0" y="388961"/>
                </a:lnTo>
                <a:lnTo>
                  <a:pt x="5335" y="430972"/>
                </a:lnTo>
                <a:lnTo>
                  <a:pt x="48082" y="491970"/>
                </a:lnTo>
                <a:lnTo>
                  <a:pt x="85533" y="510995"/>
                </a:lnTo>
                <a:lnTo>
                  <a:pt x="133731" y="522397"/>
                </a:lnTo>
                <a:lnTo>
                  <a:pt x="192695" y="526193"/>
                </a:lnTo>
                <a:lnTo>
                  <a:pt x="253179" y="521552"/>
                </a:lnTo>
                <a:lnTo>
                  <a:pt x="301916" y="508039"/>
                </a:lnTo>
                <a:lnTo>
                  <a:pt x="339240" y="486269"/>
                </a:lnTo>
                <a:lnTo>
                  <a:pt x="365487" y="456855"/>
                </a:lnTo>
                <a:lnTo>
                  <a:pt x="368975" y="448656"/>
                </a:lnTo>
                <a:lnTo>
                  <a:pt x="193386" y="448656"/>
                </a:lnTo>
                <a:lnTo>
                  <a:pt x="148186" y="444379"/>
                </a:lnTo>
                <a:lnTo>
                  <a:pt x="115971" y="431503"/>
                </a:lnTo>
                <a:lnTo>
                  <a:pt x="96685" y="409964"/>
                </a:lnTo>
                <a:lnTo>
                  <a:pt x="90269" y="379695"/>
                </a:lnTo>
                <a:lnTo>
                  <a:pt x="94795" y="351564"/>
                </a:lnTo>
                <a:lnTo>
                  <a:pt x="108325" y="327967"/>
                </a:lnTo>
                <a:lnTo>
                  <a:pt x="130790" y="308900"/>
                </a:lnTo>
                <a:lnTo>
                  <a:pt x="162120" y="294357"/>
                </a:lnTo>
                <a:lnTo>
                  <a:pt x="357684" y="294357"/>
                </a:lnTo>
                <a:lnTo>
                  <a:pt x="334783" y="272067"/>
                </a:lnTo>
                <a:lnTo>
                  <a:pt x="297896" y="250987"/>
                </a:lnTo>
                <a:lnTo>
                  <a:pt x="329654" y="228175"/>
                </a:lnTo>
                <a:lnTo>
                  <a:pt x="332582" y="224705"/>
                </a:lnTo>
                <a:lnTo>
                  <a:pt x="219679" y="224705"/>
                </a:lnTo>
                <a:lnTo>
                  <a:pt x="191240" y="217584"/>
                </a:lnTo>
                <a:lnTo>
                  <a:pt x="153601" y="205729"/>
                </a:lnTo>
                <a:lnTo>
                  <a:pt x="126967" y="191013"/>
                </a:lnTo>
                <a:lnTo>
                  <a:pt x="111135" y="171097"/>
                </a:lnTo>
                <a:lnTo>
                  <a:pt x="105902" y="143639"/>
                </a:lnTo>
                <a:lnTo>
                  <a:pt x="111373" y="114697"/>
                </a:lnTo>
                <a:lnTo>
                  <a:pt x="127781" y="94035"/>
                </a:lnTo>
                <a:lnTo>
                  <a:pt x="155121" y="81644"/>
                </a:lnTo>
                <a:lnTo>
                  <a:pt x="193386" y="77515"/>
                </a:lnTo>
                <a:lnTo>
                  <a:pt x="357529" y="77515"/>
                </a:lnTo>
                <a:lnTo>
                  <a:pt x="350123" y="61196"/>
                </a:lnTo>
                <a:lnTo>
                  <a:pt x="325039" y="34750"/>
                </a:lnTo>
                <a:lnTo>
                  <a:pt x="290296" y="15589"/>
                </a:lnTo>
                <a:lnTo>
                  <a:pt x="246110" y="3933"/>
                </a:lnTo>
                <a:lnTo>
                  <a:pt x="192695" y="0"/>
                </a:lnTo>
                <a:close/>
              </a:path>
              <a:path extrusionOk="0" h="526415" w="386079">
                <a:moveTo>
                  <a:pt x="357684" y="294357"/>
                </a:moveTo>
                <a:lnTo>
                  <a:pt x="162120" y="294357"/>
                </a:lnTo>
                <a:lnTo>
                  <a:pt x="171509" y="296512"/>
                </a:lnTo>
                <a:lnTo>
                  <a:pt x="197495" y="302154"/>
                </a:lnTo>
                <a:lnTo>
                  <a:pt x="206883" y="304315"/>
                </a:lnTo>
                <a:lnTo>
                  <a:pt x="215415" y="306907"/>
                </a:lnTo>
                <a:lnTo>
                  <a:pt x="226473" y="310107"/>
                </a:lnTo>
                <a:lnTo>
                  <a:pt x="237521" y="313434"/>
                </a:lnTo>
                <a:lnTo>
                  <a:pt x="275143" y="333497"/>
                </a:lnTo>
                <a:lnTo>
                  <a:pt x="292778" y="377559"/>
                </a:lnTo>
                <a:lnTo>
                  <a:pt x="292797" y="379695"/>
                </a:lnTo>
                <a:lnTo>
                  <a:pt x="287467" y="409089"/>
                </a:lnTo>
                <a:lnTo>
                  <a:pt x="270079" y="430899"/>
                </a:lnTo>
                <a:lnTo>
                  <a:pt x="239229" y="444174"/>
                </a:lnTo>
                <a:lnTo>
                  <a:pt x="193386" y="448656"/>
                </a:lnTo>
                <a:lnTo>
                  <a:pt x="368975" y="448656"/>
                </a:lnTo>
                <a:lnTo>
                  <a:pt x="380989" y="420414"/>
                </a:lnTo>
                <a:lnTo>
                  <a:pt x="386082" y="377559"/>
                </a:lnTo>
                <a:lnTo>
                  <a:pt x="380005" y="333679"/>
                </a:lnTo>
                <a:lnTo>
                  <a:pt x="362529" y="299073"/>
                </a:lnTo>
                <a:lnTo>
                  <a:pt x="357684" y="294357"/>
                </a:lnTo>
                <a:close/>
              </a:path>
              <a:path extrusionOk="0" h="526415" w="386079">
                <a:moveTo>
                  <a:pt x="357529" y="77515"/>
                </a:moveTo>
                <a:lnTo>
                  <a:pt x="193386" y="77515"/>
                </a:lnTo>
                <a:lnTo>
                  <a:pt x="231512" y="81750"/>
                </a:lnTo>
                <a:lnTo>
                  <a:pt x="259892" y="94317"/>
                </a:lnTo>
                <a:lnTo>
                  <a:pt x="277600" y="115015"/>
                </a:lnTo>
                <a:lnTo>
                  <a:pt x="283708" y="143639"/>
                </a:lnTo>
                <a:lnTo>
                  <a:pt x="279704" y="169094"/>
                </a:lnTo>
                <a:lnTo>
                  <a:pt x="267694" y="191094"/>
                </a:lnTo>
                <a:lnTo>
                  <a:pt x="247684" y="209634"/>
                </a:lnTo>
                <a:lnTo>
                  <a:pt x="219679" y="224705"/>
                </a:lnTo>
                <a:lnTo>
                  <a:pt x="332582" y="224705"/>
                </a:lnTo>
                <a:lnTo>
                  <a:pt x="352325" y="201300"/>
                </a:lnTo>
                <a:lnTo>
                  <a:pt x="365920" y="170289"/>
                </a:lnTo>
                <a:lnTo>
                  <a:pt x="370449" y="135074"/>
                </a:lnTo>
                <a:lnTo>
                  <a:pt x="365332" y="94710"/>
                </a:lnTo>
                <a:lnTo>
                  <a:pt x="357529" y="775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6" name="Google Shape;756;p32"/>
          <p:cNvSpPr/>
          <p:nvPr/>
        </p:nvSpPr>
        <p:spPr>
          <a:xfrm>
            <a:off x="10685161" y="6364895"/>
            <a:ext cx="382905" cy="526415"/>
          </a:xfrm>
          <a:custGeom>
            <a:rect b="b" l="l" r="r" t="t"/>
            <a:pathLst>
              <a:path extrusionOk="0" h="526415" w="382904">
                <a:moveTo>
                  <a:pt x="71308" y="366172"/>
                </a:moveTo>
                <a:lnTo>
                  <a:pt x="22753" y="382543"/>
                </a:lnTo>
                <a:lnTo>
                  <a:pt x="4615" y="402857"/>
                </a:lnTo>
                <a:lnTo>
                  <a:pt x="7057" y="413861"/>
                </a:lnTo>
                <a:lnTo>
                  <a:pt x="28411" y="454204"/>
                </a:lnTo>
                <a:lnTo>
                  <a:pt x="57469" y="485645"/>
                </a:lnTo>
                <a:lnTo>
                  <a:pt x="94267" y="508147"/>
                </a:lnTo>
                <a:lnTo>
                  <a:pt x="138845" y="521676"/>
                </a:lnTo>
                <a:lnTo>
                  <a:pt x="191240" y="526193"/>
                </a:lnTo>
                <a:lnTo>
                  <a:pt x="240576" y="522069"/>
                </a:lnTo>
                <a:lnTo>
                  <a:pt x="282970" y="509922"/>
                </a:lnTo>
                <a:lnTo>
                  <a:pt x="318186" y="490089"/>
                </a:lnTo>
                <a:lnTo>
                  <a:pt x="345988" y="462905"/>
                </a:lnTo>
                <a:lnTo>
                  <a:pt x="357728" y="442981"/>
                </a:lnTo>
                <a:lnTo>
                  <a:pt x="191240" y="442981"/>
                </a:lnTo>
                <a:lnTo>
                  <a:pt x="156576" y="439258"/>
                </a:lnTo>
                <a:lnTo>
                  <a:pt x="128318" y="428138"/>
                </a:lnTo>
                <a:lnTo>
                  <a:pt x="106464" y="409691"/>
                </a:lnTo>
                <a:lnTo>
                  <a:pt x="91012" y="383988"/>
                </a:lnTo>
                <a:lnTo>
                  <a:pt x="85336" y="373250"/>
                </a:lnTo>
                <a:lnTo>
                  <a:pt x="79186" y="367443"/>
                </a:lnTo>
                <a:lnTo>
                  <a:pt x="71308" y="366172"/>
                </a:lnTo>
                <a:close/>
              </a:path>
              <a:path extrusionOk="0" h="526415" w="382904">
                <a:moveTo>
                  <a:pt x="382543" y="311435"/>
                </a:moveTo>
                <a:lnTo>
                  <a:pt x="293666" y="311435"/>
                </a:lnTo>
                <a:lnTo>
                  <a:pt x="293666" y="341308"/>
                </a:lnTo>
                <a:lnTo>
                  <a:pt x="287261" y="385705"/>
                </a:lnTo>
                <a:lnTo>
                  <a:pt x="268050" y="417487"/>
                </a:lnTo>
                <a:lnTo>
                  <a:pt x="236041" y="436598"/>
                </a:lnTo>
                <a:lnTo>
                  <a:pt x="191240" y="442981"/>
                </a:lnTo>
                <a:lnTo>
                  <a:pt x="357728" y="442981"/>
                </a:lnTo>
                <a:lnTo>
                  <a:pt x="366139" y="428708"/>
                </a:lnTo>
                <a:lnTo>
                  <a:pt x="378402" y="387833"/>
                </a:lnTo>
                <a:lnTo>
                  <a:pt x="382482" y="341308"/>
                </a:lnTo>
                <a:lnTo>
                  <a:pt x="382543" y="311435"/>
                </a:lnTo>
                <a:close/>
              </a:path>
              <a:path extrusionOk="0" h="526415" w="382904">
                <a:moveTo>
                  <a:pt x="191240" y="0"/>
                </a:moveTo>
                <a:lnTo>
                  <a:pt x="135601" y="5099"/>
                </a:lnTo>
                <a:lnTo>
                  <a:pt x="88574" y="19937"/>
                </a:lnTo>
                <a:lnTo>
                  <a:pt x="50829" y="43820"/>
                </a:lnTo>
                <a:lnTo>
                  <a:pt x="23038" y="76055"/>
                </a:lnTo>
                <a:lnTo>
                  <a:pt x="5871" y="115950"/>
                </a:lnTo>
                <a:lnTo>
                  <a:pt x="0" y="162811"/>
                </a:lnTo>
                <a:lnTo>
                  <a:pt x="5098" y="212355"/>
                </a:lnTo>
                <a:lnTo>
                  <a:pt x="20405" y="252888"/>
                </a:lnTo>
                <a:lnTo>
                  <a:pt x="45942" y="284410"/>
                </a:lnTo>
                <a:lnTo>
                  <a:pt x="81727" y="306923"/>
                </a:lnTo>
                <a:lnTo>
                  <a:pt x="127779" y="320430"/>
                </a:lnTo>
                <a:lnTo>
                  <a:pt x="184120" y="324932"/>
                </a:lnTo>
                <a:lnTo>
                  <a:pt x="213051" y="324126"/>
                </a:lnTo>
                <a:lnTo>
                  <a:pt x="241045" y="321659"/>
                </a:lnTo>
                <a:lnTo>
                  <a:pt x="267962" y="317453"/>
                </a:lnTo>
                <a:lnTo>
                  <a:pt x="293666" y="311435"/>
                </a:lnTo>
                <a:lnTo>
                  <a:pt x="382543" y="311435"/>
                </a:lnTo>
                <a:lnTo>
                  <a:pt x="382543" y="241730"/>
                </a:lnTo>
                <a:lnTo>
                  <a:pt x="190549" y="241730"/>
                </a:lnTo>
                <a:lnTo>
                  <a:pt x="144372" y="236897"/>
                </a:lnTo>
                <a:lnTo>
                  <a:pt x="112788" y="222265"/>
                </a:lnTo>
                <a:lnTo>
                  <a:pt x="94666" y="197636"/>
                </a:lnTo>
                <a:lnTo>
                  <a:pt x="88876" y="162811"/>
                </a:lnTo>
                <a:lnTo>
                  <a:pt x="95572" y="128482"/>
                </a:lnTo>
                <a:lnTo>
                  <a:pt x="115262" y="103545"/>
                </a:lnTo>
                <a:lnTo>
                  <a:pt x="147350" y="88335"/>
                </a:lnTo>
                <a:lnTo>
                  <a:pt x="191240" y="83191"/>
                </a:lnTo>
                <a:lnTo>
                  <a:pt x="357547" y="83191"/>
                </a:lnTo>
                <a:lnTo>
                  <a:pt x="345988" y="63569"/>
                </a:lnTo>
                <a:lnTo>
                  <a:pt x="318186" y="36316"/>
                </a:lnTo>
                <a:lnTo>
                  <a:pt x="282970" y="16389"/>
                </a:lnTo>
                <a:lnTo>
                  <a:pt x="240576" y="4159"/>
                </a:lnTo>
                <a:lnTo>
                  <a:pt x="191240" y="0"/>
                </a:lnTo>
                <a:close/>
              </a:path>
              <a:path extrusionOk="0" h="526415" w="382904">
                <a:moveTo>
                  <a:pt x="357547" y="83191"/>
                </a:moveTo>
                <a:lnTo>
                  <a:pt x="191240" y="83191"/>
                </a:lnTo>
                <a:lnTo>
                  <a:pt x="235140" y="89780"/>
                </a:lnTo>
                <a:lnTo>
                  <a:pt x="267249" y="109234"/>
                </a:lnTo>
                <a:lnTo>
                  <a:pt x="286960" y="141085"/>
                </a:lnTo>
                <a:lnTo>
                  <a:pt x="293666" y="184863"/>
                </a:lnTo>
                <a:lnTo>
                  <a:pt x="293666" y="225396"/>
                </a:lnTo>
                <a:lnTo>
                  <a:pt x="274849" y="232445"/>
                </a:lnTo>
                <a:lnTo>
                  <a:pt x="251441" y="237560"/>
                </a:lnTo>
                <a:lnTo>
                  <a:pt x="223366" y="240677"/>
                </a:lnTo>
                <a:lnTo>
                  <a:pt x="190549" y="241730"/>
                </a:lnTo>
                <a:lnTo>
                  <a:pt x="382543" y="241730"/>
                </a:lnTo>
                <a:lnTo>
                  <a:pt x="382482" y="184863"/>
                </a:lnTo>
                <a:lnTo>
                  <a:pt x="378402" y="138561"/>
                </a:lnTo>
                <a:lnTo>
                  <a:pt x="366139" y="97775"/>
                </a:lnTo>
                <a:lnTo>
                  <a:pt x="357547" y="83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7" name="Google Shape;757;p32"/>
          <p:cNvSpPr/>
          <p:nvPr/>
        </p:nvSpPr>
        <p:spPr>
          <a:xfrm>
            <a:off x="11128331" y="6787960"/>
            <a:ext cx="95997" cy="97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8" name="Google Shape;758;p32"/>
          <p:cNvSpPr/>
          <p:nvPr/>
        </p:nvSpPr>
        <p:spPr>
          <a:xfrm>
            <a:off x="11226971" y="6375533"/>
            <a:ext cx="246379" cy="505459"/>
          </a:xfrm>
          <a:custGeom>
            <a:rect b="b" l="l" r="r" t="t"/>
            <a:pathLst>
              <a:path extrusionOk="0" h="505459" w="246379">
                <a:moveTo>
                  <a:pt x="246312" y="108101"/>
                </a:moveTo>
                <a:lnTo>
                  <a:pt x="157425" y="108101"/>
                </a:lnTo>
                <a:lnTo>
                  <a:pt x="157425" y="480686"/>
                </a:lnTo>
                <a:lnTo>
                  <a:pt x="158699" y="491965"/>
                </a:lnTo>
                <a:lnTo>
                  <a:pt x="162834" y="499454"/>
                </a:lnTo>
                <a:lnTo>
                  <a:pt x="170302" y="503611"/>
                </a:lnTo>
                <a:lnTo>
                  <a:pt x="181571" y="504895"/>
                </a:lnTo>
                <a:lnTo>
                  <a:pt x="222104" y="504895"/>
                </a:lnTo>
                <a:lnTo>
                  <a:pt x="233387" y="503611"/>
                </a:lnTo>
                <a:lnTo>
                  <a:pt x="240875" y="499454"/>
                </a:lnTo>
                <a:lnTo>
                  <a:pt x="245030" y="491965"/>
                </a:lnTo>
                <a:lnTo>
                  <a:pt x="246312" y="480686"/>
                </a:lnTo>
                <a:lnTo>
                  <a:pt x="246312" y="108101"/>
                </a:lnTo>
                <a:close/>
              </a:path>
              <a:path extrusionOk="0" h="505459" w="246379">
                <a:moveTo>
                  <a:pt x="222104" y="0"/>
                </a:moveTo>
                <a:lnTo>
                  <a:pt x="188000" y="0"/>
                </a:lnTo>
                <a:lnTo>
                  <a:pt x="179054" y="653"/>
                </a:lnTo>
                <a:lnTo>
                  <a:pt x="15167" y="89641"/>
                </a:lnTo>
                <a:lnTo>
                  <a:pt x="0" y="111594"/>
                </a:lnTo>
                <a:lnTo>
                  <a:pt x="3817" y="122289"/>
                </a:lnTo>
                <a:lnTo>
                  <a:pt x="21597" y="154309"/>
                </a:lnTo>
                <a:lnTo>
                  <a:pt x="28156" y="164168"/>
                </a:lnTo>
                <a:lnTo>
                  <a:pt x="35723" y="169081"/>
                </a:lnTo>
                <a:lnTo>
                  <a:pt x="45287" y="168925"/>
                </a:lnTo>
                <a:lnTo>
                  <a:pt x="57836" y="163576"/>
                </a:lnTo>
                <a:lnTo>
                  <a:pt x="157425" y="108101"/>
                </a:lnTo>
                <a:lnTo>
                  <a:pt x="246312" y="108101"/>
                </a:lnTo>
                <a:lnTo>
                  <a:pt x="246312" y="24208"/>
                </a:lnTo>
                <a:lnTo>
                  <a:pt x="245030" y="12925"/>
                </a:lnTo>
                <a:lnTo>
                  <a:pt x="240875" y="5437"/>
                </a:lnTo>
                <a:lnTo>
                  <a:pt x="233387" y="1282"/>
                </a:lnTo>
                <a:lnTo>
                  <a:pt x="2221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9" name="Google Shape;759;p32"/>
          <p:cNvSpPr/>
          <p:nvPr/>
        </p:nvSpPr>
        <p:spPr>
          <a:xfrm>
            <a:off x="11558644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65" y="351960"/>
                </a:moveTo>
                <a:lnTo>
                  <a:pt x="17191" y="368365"/>
                </a:lnTo>
                <a:lnTo>
                  <a:pt x="0" y="389240"/>
                </a:lnTo>
                <a:lnTo>
                  <a:pt x="2259" y="399631"/>
                </a:lnTo>
                <a:lnTo>
                  <a:pt x="23324" y="441456"/>
                </a:lnTo>
                <a:lnTo>
                  <a:pt x="53197" y="473924"/>
                </a:lnTo>
                <a:lnTo>
                  <a:pt x="91806" y="497070"/>
                </a:lnTo>
                <a:lnTo>
                  <a:pt x="139080" y="510932"/>
                </a:lnTo>
                <a:lnTo>
                  <a:pt x="194944" y="515544"/>
                </a:lnTo>
                <a:lnTo>
                  <a:pt x="233995" y="512493"/>
                </a:lnTo>
                <a:lnTo>
                  <a:pt x="299547" y="488262"/>
                </a:lnTo>
                <a:lnTo>
                  <a:pt x="346753" y="441721"/>
                </a:lnTo>
                <a:lnTo>
                  <a:pt x="351666" y="432342"/>
                </a:lnTo>
                <a:lnTo>
                  <a:pt x="194253" y="432342"/>
                </a:lnTo>
                <a:lnTo>
                  <a:pt x="155984" y="428465"/>
                </a:lnTo>
                <a:lnTo>
                  <a:pt x="125380" y="416788"/>
                </a:lnTo>
                <a:lnTo>
                  <a:pt x="102376" y="397242"/>
                </a:lnTo>
                <a:lnTo>
                  <a:pt x="86906" y="369758"/>
                </a:lnTo>
                <a:lnTo>
                  <a:pt x="81810" y="359026"/>
                </a:lnTo>
                <a:lnTo>
                  <a:pt x="75585" y="353228"/>
                </a:lnTo>
                <a:lnTo>
                  <a:pt x="67365" y="351960"/>
                </a:lnTo>
                <a:close/>
              </a:path>
              <a:path extrusionOk="0" h="515620" w="374015">
                <a:moveTo>
                  <a:pt x="328637" y="0"/>
                </a:moveTo>
                <a:lnTo>
                  <a:pt x="80477" y="0"/>
                </a:lnTo>
                <a:lnTo>
                  <a:pt x="63680" y="1741"/>
                </a:lnTo>
                <a:lnTo>
                  <a:pt x="52141" y="7549"/>
                </a:lnTo>
                <a:lnTo>
                  <a:pt x="44997" y="18296"/>
                </a:lnTo>
                <a:lnTo>
                  <a:pt x="41389" y="34857"/>
                </a:lnTo>
                <a:lnTo>
                  <a:pt x="20028" y="241793"/>
                </a:lnTo>
                <a:lnTo>
                  <a:pt x="20222" y="254639"/>
                </a:lnTo>
                <a:lnTo>
                  <a:pt x="24287" y="263481"/>
                </a:lnTo>
                <a:lnTo>
                  <a:pt x="32621" y="268589"/>
                </a:lnTo>
                <a:lnTo>
                  <a:pt x="45619" y="270232"/>
                </a:lnTo>
                <a:lnTo>
                  <a:pt x="195698" y="270232"/>
                </a:lnTo>
                <a:lnTo>
                  <a:pt x="230107" y="275643"/>
                </a:lnTo>
                <a:lnTo>
                  <a:pt x="256579" y="291120"/>
                </a:lnTo>
                <a:lnTo>
                  <a:pt x="273583" y="315533"/>
                </a:lnTo>
                <a:lnTo>
                  <a:pt x="279591" y="347748"/>
                </a:lnTo>
                <a:lnTo>
                  <a:pt x="273454" y="383464"/>
                </a:lnTo>
                <a:lnTo>
                  <a:pt x="256115" y="410043"/>
                </a:lnTo>
                <a:lnTo>
                  <a:pt x="229180" y="426624"/>
                </a:lnTo>
                <a:lnTo>
                  <a:pt x="194253" y="432342"/>
                </a:lnTo>
                <a:lnTo>
                  <a:pt x="351666" y="432342"/>
                </a:lnTo>
                <a:lnTo>
                  <a:pt x="361633" y="413317"/>
                </a:lnTo>
                <a:lnTo>
                  <a:pt x="370509" y="381991"/>
                </a:lnTo>
                <a:lnTo>
                  <a:pt x="373452" y="347748"/>
                </a:lnTo>
                <a:lnTo>
                  <a:pt x="370661" y="314528"/>
                </a:lnTo>
                <a:lnTo>
                  <a:pt x="348533" y="256923"/>
                </a:lnTo>
                <a:lnTo>
                  <a:pt x="304547" y="212923"/>
                </a:lnTo>
                <a:lnTo>
                  <a:pt x="240277" y="190521"/>
                </a:lnTo>
                <a:lnTo>
                  <a:pt x="200672" y="187722"/>
                </a:lnTo>
                <a:lnTo>
                  <a:pt x="114580" y="187722"/>
                </a:lnTo>
                <a:lnTo>
                  <a:pt x="125292" y="83201"/>
                </a:lnTo>
                <a:lnTo>
                  <a:pt x="328637" y="83201"/>
                </a:lnTo>
                <a:lnTo>
                  <a:pt x="339916" y="81920"/>
                </a:lnTo>
                <a:lnTo>
                  <a:pt x="347404" y="77769"/>
                </a:lnTo>
                <a:lnTo>
                  <a:pt x="351561" y="70285"/>
                </a:lnTo>
                <a:lnTo>
                  <a:pt x="352845" y="59003"/>
                </a:lnTo>
                <a:lnTo>
                  <a:pt x="352845" y="24208"/>
                </a:lnTo>
                <a:lnTo>
                  <a:pt x="351561" y="12925"/>
                </a:lnTo>
                <a:lnTo>
                  <a:pt x="347404" y="5437"/>
                </a:lnTo>
                <a:lnTo>
                  <a:pt x="339916" y="1282"/>
                </a:lnTo>
                <a:lnTo>
                  <a:pt x="3286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0" name="Google Shape;760;p32"/>
          <p:cNvSpPr/>
          <p:nvPr/>
        </p:nvSpPr>
        <p:spPr>
          <a:xfrm>
            <a:off x="11982674" y="6375533"/>
            <a:ext cx="374015" cy="515620"/>
          </a:xfrm>
          <a:custGeom>
            <a:rect b="b" l="l" r="r" t="t"/>
            <a:pathLst>
              <a:path extrusionOk="0" h="515620" w="374015">
                <a:moveTo>
                  <a:pt x="67391" y="351960"/>
                </a:moveTo>
                <a:lnTo>
                  <a:pt x="17168" y="368365"/>
                </a:lnTo>
                <a:lnTo>
                  <a:pt x="0" y="389240"/>
                </a:lnTo>
                <a:lnTo>
                  <a:pt x="2289" y="399631"/>
                </a:lnTo>
                <a:lnTo>
                  <a:pt x="23354" y="441456"/>
                </a:lnTo>
                <a:lnTo>
                  <a:pt x="53220" y="473924"/>
                </a:lnTo>
                <a:lnTo>
                  <a:pt x="91824" y="497070"/>
                </a:lnTo>
                <a:lnTo>
                  <a:pt x="139100" y="510932"/>
                </a:lnTo>
                <a:lnTo>
                  <a:pt x="194985" y="515544"/>
                </a:lnTo>
                <a:lnTo>
                  <a:pt x="234014" y="512493"/>
                </a:lnTo>
                <a:lnTo>
                  <a:pt x="299580" y="488262"/>
                </a:lnTo>
                <a:lnTo>
                  <a:pt x="346758" y="441721"/>
                </a:lnTo>
                <a:lnTo>
                  <a:pt x="351665" y="432342"/>
                </a:lnTo>
                <a:lnTo>
                  <a:pt x="194231" y="432342"/>
                </a:lnTo>
                <a:lnTo>
                  <a:pt x="155962" y="428465"/>
                </a:lnTo>
                <a:lnTo>
                  <a:pt x="125358" y="416788"/>
                </a:lnTo>
                <a:lnTo>
                  <a:pt x="102354" y="397242"/>
                </a:lnTo>
                <a:lnTo>
                  <a:pt x="86884" y="369758"/>
                </a:lnTo>
                <a:lnTo>
                  <a:pt x="81797" y="359026"/>
                </a:lnTo>
                <a:lnTo>
                  <a:pt x="75593" y="353228"/>
                </a:lnTo>
                <a:lnTo>
                  <a:pt x="67391" y="351960"/>
                </a:lnTo>
                <a:close/>
              </a:path>
              <a:path extrusionOk="0" h="515620" w="374015">
                <a:moveTo>
                  <a:pt x="328677" y="0"/>
                </a:moveTo>
                <a:lnTo>
                  <a:pt x="80455" y="0"/>
                </a:lnTo>
                <a:lnTo>
                  <a:pt x="63660" y="1741"/>
                </a:lnTo>
                <a:lnTo>
                  <a:pt x="52124" y="7549"/>
                </a:lnTo>
                <a:lnTo>
                  <a:pt x="44984" y="18296"/>
                </a:lnTo>
                <a:lnTo>
                  <a:pt x="41377" y="34857"/>
                </a:lnTo>
                <a:lnTo>
                  <a:pt x="20069" y="241793"/>
                </a:lnTo>
                <a:lnTo>
                  <a:pt x="20263" y="254639"/>
                </a:lnTo>
                <a:lnTo>
                  <a:pt x="24328" y="263481"/>
                </a:lnTo>
                <a:lnTo>
                  <a:pt x="32661" y="268589"/>
                </a:lnTo>
                <a:lnTo>
                  <a:pt x="45660" y="270232"/>
                </a:lnTo>
                <a:lnTo>
                  <a:pt x="195676" y="270232"/>
                </a:lnTo>
                <a:lnTo>
                  <a:pt x="230087" y="275643"/>
                </a:lnTo>
                <a:lnTo>
                  <a:pt x="256562" y="291120"/>
                </a:lnTo>
                <a:lnTo>
                  <a:pt x="273570" y="315533"/>
                </a:lnTo>
                <a:lnTo>
                  <a:pt x="279579" y="347748"/>
                </a:lnTo>
                <a:lnTo>
                  <a:pt x="273450" y="383464"/>
                </a:lnTo>
                <a:lnTo>
                  <a:pt x="256122" y="410043"/>
                </a:lnTo>
                <a:lnTo>
                  <a:pt x="229186" y="426624"/>
                </a:lnTo>
                <a:lnTo>
                  <a:pt x="194231" y="432342"/>
                </a:lnTo>
                <a:lnTo>
                  <a:pt x="351665" y="432342"/>
                </a:lnTo>
                <a:lnTo>
                  <a:pt x="361619" y="413317"/>
                </a:lnTo>
                <a:lnTo>
                  <a:pt x="370488" y="381991"/>
                </a:lnTo>
                <a:lnTo>
                  <a:pt x="373430" y="347748"/>
                </a:lnTo>
                <a:lnTo>
                  <a:pt x="370642" y="314528"/>
                </a:lnTo>
                <a:lnTo>
                  <a:pt x="348542" y="256923"/>
                </a:lnTo>
                <a:lnTo>
                  <a:pt x="304553" y="212923"/>
                </a:lnTo>
                <a:lnTo>
                  <a:pt x="240265" y="190521"/>
                </a:lnTo>
                <a:lnTo>
                  <a:pt x="200660" y="187722"/>
                </a:lnTo>
                <a:lnTo>
                  <a:pt x="114621" y="187722"/>
                </a:lnTo>
                <a:lnTo>
                  <a:pt x="125270" y="83201"/>
                </a:lnTo>
                <a:lnTo>
                  <a:pt x="328677" y="83201"/>
                </a:lnTo>
                <a:lnTo>
                  <a:pt x="339946" y="81920"/>
                </a:lnTo>
                <a:lnTo>
                  <a:pt x="347414" y="77769"/>
                </a:lnTo>
                <a:lnTo>
                  <a:pt x="351549" y="70285"/>
                </a:lnTo>
                <a:lnTo>
                  <a:pt x="352823" y="59003"/>
                </a:lnTo>
                <a:lnTo>
                  <a:pt x="352823" y="24208"/>
                </a:lnTo>
                <a:lnTo>
                  <a:pt x="351549" y="12925"/>
                </a:lnTo>
                <a:lnTo>
                  <a:pt x="347414" y="5437"/>
                </a:lnTo>
                <a:lnTo>
                  <a:pt x="339946" y="1282"/>
                </a:lnTo>
                <a:lnTo>
                  <a:pt x="3286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1" name="Google Shape;761;p32"/>
          <p:cNvSpPr/>
          <p:nvPr/>
        </p:nvSpPr>
        <p:spPr>
          <a:xfrm>
            <a:off x="12392700" y="6792934"/>
            <a:ext cx="105233" cy="17421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2" name="Google Shape;762;p32"/>
          <p:cNvSpPr/>
          <p:nvPr/>
        </p:nvSpPr>
        <p:spPr>
          <a:xfrm>
            <a:off x="12541262" y="6374151"/>
            <a:ext cx="415925" cy="506730"/>
          </a:xfrm>
          <a:custGeom>
            <a:rect b="b" l="l" r="r" t="t"/>
            <a:pathLst>
              <a:path extrusionOk="0" h="506729" w="415925">
                <a:moveTo>
                  <a:pt x="342073" y="388899"/>
                </a:moveTo>
                <a:lnTo>
                  <a:pt x="258871" y="388899"/>
                </a:lnTo>
                <a:lnTo>
                  <a:pt x="258871" y="482069"/>
                </a:lnTo>
                <a:lnTo>
                  <a:pt x="260144" y="493346"/>
                </a:lnTo>
                <a:lnTo>
                  <a:pt x="264277" y="500831"/>
                </a:lnTo>
                <a:lnTo>
                  <a:pt x="271744" y="504985"/>
                </a:lnTo>
                <a:lnTo>
                  <a:pt x="283017" y="506267"/>
                </a:lnTo>
                <a:lnTo>
                  <a:pt x="317875" y="506267"/>
                </a:lnTo>
                <a:lnTo>
                  <a:pt x="329156" y="504985"/>
                </a:lnTo>
                <a:lnTo>
                  <a:pt x="336641" y="500831"/>
                </a:lnTo>
                <a:lnTo>
                  <a:pt x="340792" y="493346"/>
                </a:lnTo>
                <a:lnTo>
                  <a:pt x="342073" y="482069"/>
                </a:lnTo>
                <a:lnTo>
                  <a:pt x="342073" y="388899"/>
                </a:lnTo>
                <a:close/>
              </a:path>
              <a:path extrusionOk="0" h="506729" w="415925">
                <a:moveTo>
                  <a:pt x="317875" y="0"/>
                </a:moveTo>
                <a:lnTo>
                  <a:pt x="278787" y="0"/>
                </a:lnTo>
                <a:lnTo>
                  <a:pt x="269021" y="1067"/>
                </a:lnTo>
                <a:lnTo>
                  <a:pt x="8575" y="309990"/>
                </a:lnTo>
                <a:lnTo>
                  <a:pt x="0" y="339162"/>
                </a:lnTo>
                <a:lnTo>
                  <a:pt x="0" y="364763"/>
                </a:lnTo>
                <a:lnTo>
                  <a:pt x="1282" y="376035"/>
                </a:lnTo>
                <a:lnTo>
                  <a:pt x="5435" y="383498"/>
                </a:lnTo>
                <a:lnTo>
                  <a:pt x="12920" y="387628"/>
                </a:lnTo>
                <a:lnTo>
                  <a:pt x="24198" y="388899"/>
                </a:lnTo>
                <a:lnTo>
                  <a:pt x="391118" y="388899"/>
                </a:lnTo>
                <a:lnTo>
                  <a:pt x="403005" y="387628"/>
                </a:lnTo>
                <a:lnTo>
                  <a:pt x="410423" y="383498"/>
                </a:lnTo>
                <a:lnTo>
                  <a:pt x="414238" y="376035"/>
                </a:lnTo>
                <a:lnTo>
                  <a:pt x="415317" y="364763"/>
                </a:lnTo>
                <a:lnTo>
                  <a:pt x="415317" y="334188"/>
                </a:lnTo>
                <a:lnTo>
                  <a:pt x="104572" y="309990"/>
                </a:lnTo>
                <a:lnTo>
                  <a:pt x="258871" y="119441"/>
                </a:lnTo>
                <a:lnTo>
                  <a:pt x="342073" y="119441"/>
                </a:lnTo>
                <a:lnTo>
                  <a:pt x="342073" y="24135"/>
                </a:lnTo>
                <a:lnTo>
                  <a:pt x="340792" y="12253"/>
                </a:lnTo>
                <a:lnTo>
                  <a:pt x="336641" y="4858"/>
                </a:lnTo>
                <a:lnTo>
                  <a:pt x="329156" y="1067"/>
                </a:lnTo>
                <a:lnTo>
                  <a:pt x="317875" y="0"/>
                </a:lnTo>
                <a:close/>
              </a:path>
              <a:path extrusionOk="0" h="506729" w="415925">
                <a:moveTo>
                  <a:pt x="342073" y="119441"/>
                </a:moveTo>
                <a:lnTo>
                  <a:pt x="258871" y="119441"/>
                </a:lnTo>
                <a:lnTo>
                  <a:pt x="258871" y="309990"/>
                </a:lnTo>
                <a:lnTo>
                  <a:pt x="342073" y="309990"/>
                </a:lnTo>
                <a:lnTo>
                  <a:pt x="342073" y="1194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3" name="Google Shape;763;p32"/>
          <p:cNvSpPr/>
          <p:nvPr/>
        </p:nvSpPr>
        <p:spPr>
          <a:xfrm>
            <a:off x="12990211" y="6374151"/>
            <a:ext cx="415290" cy="506730"/>
          </a:xfrm>
          <a:custGeom>
            <a:rect b="b" l="l" r="r" t="t"/>
            <a:pathLst>
              <a:path extrusionOk="0" h="506729" w="415290">
                <a:moveTo>
                  <a:pt x="342010" y="388899"/>
                </a:moveTo>
                <a:lnTo>
                  <a:pt x="258808" y="388899"/>
                </a:lnTo>
                <a:lnTo>
                  <a:pt x="258808" y="482069"/>
                </a:lnTo>
                <a:lnTo>
                  <a:pt x="260091" y="493346"/>
                </a:lnTo>
                <a:lnTo>
                  <a:pt x="264245" y="500831"/>
                </a:lnTo>
                <a:lnTo>
                  <a:pt x="271734" y="504985"/>
                </a:lnTo>
                <a:lnTo>
                  <a:pt x="283017" y="506267"/>
                </a:lnTo>
                <a:lnTo>
                  <a:pt x="317864" y="506267"/>
                </a:lnTo>
                <a:lnTo>
                  <a:pt x="329138" y="504985"/>
                </a:lnTo>
                <a:lnTo>
                  <a:pt x="336604" y="500831"/>
                </a:lnTo>
                <a:lnTo>
                  <a:pt x="340737" y="493346"/>
                </a:lnTo>
                <a:lnTo>
                  <a:pt x="342010" y="482069"/>
                </a:lnTo>
                <a:lnTo>
                  <a:pt x="342010" y="388899"/>
                </a:lnTo>
                <a:close/>
              </a:path>
              <a:path extrusionOk="0" h="506729" w="415290">
                <a:moveTo>
                  <a:pt x="317864" y="0"/>
                </a:moveTo>
                <a:lnTo>
                  <a:pt x="278724" y="0"/>
                </a:lnTo>
                <a:lnTo>
                  <a:pt x="268985" y="1067"/>
                </a:lnTo>
                <a:lnTo>
                  <a:pt x="8512" y="309990"/>
                </a:lnTo>
                <a:lnTo>
                  <a:pt x="0" y="339162"/>
                </a:lnTo>
                <a:lnTo>
                  <a:pt x="0" y="364763"/>
                </a:lnTo>
                <a:lnTo>
                  <a:pt x="1273" y="376035"/>
                </a:lnTo>
                <a:lnTo>
                  <a:pt x="5412" y="383498"/>
                </a:lnTo>
                <a:lnTo>
                  <a:pt x="12894" y="387628"/>
                </a:lnTo>
                <a:lnTo>
                  <a:pt x="24198" y="388899"/>
                </a:lnTo>
                <a:lnTo>
                  <a:pt x="391108" y="388899"/>
                </a:lnTo>
                <a:lnTo>
                  <a:pt x="402965" y="387628"/>
                </a:lnTo>
                <a:lnTo>
                  <a:pt x="410367" y="383498"/>
                </a:lnTo>
                <a:lnTo>
                  <a:pt x="414176" y="376035"/>
                </a:lnTo>
                <a:lnTo>
                  <a:pt x="415254" y="364763"/>
                </a:lnTo>
                <a:lnTo>
                  <a:pt x="415254" y="334188"/>
                </a:lnTo>
                <a:lnTo>
                  <a:pt x="104509" y="309990"/>
                </a:lnTo>
                <a:lnTo>
                  <a:pt x="258808" y="119441"/>
                </a:lnTo>
                <a:lnTo>
                  <a:pt x="342010" y="119441"/>
                </a:lnTo>
                <a:lnTo>
                  <a:pt x="342010" y="24135"/>
                </a:lnTo>
                <a:lnTo>
                  <a:pt x="340737" y="12253"/>
                </a:lnTo>
                <a:lnTo>
                  <a:pt x="336604" y="4858"/>
                </a:lnTo>
                <a:lnTo>
                  <a:pt x="329138" y="1067"/>
                </a:lnTo>
                <a:lnTo>
                  <a:pt x="317864" y="0"/>
                </a:lnTo>
                <a:close/>
              </a:path>
              <a:path extrusionOk="0" h="506729" w="415290">
                <a:moveTo>
                  <a:pt x="342010" y="119441"/>
                </a:moveTo>
                <a:lnTo>
                  <a:pt x="258808" y="119441"/>
                </a:lnTo>
                <a:lnTo>
                  <a:pt x="258808" y="309990"/>
                </a:lnTo>
                <a:lnTo>
                  <a:pt x="342010" y="309990"/>
                </a:lnTo>
                <a:lnTo>
                  <a:pt x="342010" y="1194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4" name="Google Shape;764;p32"/>
          <p:cNvSpPr/>
          <p:nvPr/>
        </p:nvSpPr>
        <p:spPr>
          <a:xfrm>
            <a:off x="15488533" y="6720580"/>
            <a:ext cx="610235" cy="761365"/>
          </a:xfrm>
          <a:custGeom>
            <a:rect b="b" l="l" r="r" t="t"/>
            <a:pathLst>
              <a:path extrusionOk="0" h="761365" w="610234">
                <a:moveTo>
                  <a:pt x="340837" y="0"/>
                </a:moveTo>
                <a:lnTo>
                  <a:pt x="43946" y="0"/>
                </a:lnTo>
                <a:lnTo>
                  <a:pt x="23067" y="2192"/>
                </a:lnTo>
                <a:lnTo>
                  <a:pt x="9518" y="9508"/>
                </a:lnTo>
                <a:lnTo>
                  <a:pt x="2195" y="23054"/>
                </a:lnTo>
                <a:lnTo>
                  <a:pt x="0" y="43935"/>
                </a:lnTo>
                <a:lnTo>
                  <a:pt x="0" y="717046"/>
                </a:lnTo>
                <a:lnTo>
                  <a:pt x="2195" y="737924"/>
                </a:lnTo>
                <a:lnTo>
                  <a:pt x="9518" y="751474"/>
                </a:lnTo>
                <a:lnTo>
                  <a:pt x="23067" y="758796"/>
                </a:lnTo>
                <a:lnTo>
                  <a:pt x="43946" y="760992"/>
                </a:lnTo>
                <a:lnTo>
                  <a:pt x="130760" y="760992"/>
                </a:lnTo>
                <a:lnTo>
                  <a:pt x="172531" y="737924"/>
                </a:lnTo>
                <a:lnTo>
                  <a:pt x="174727" y="490896"/>
                </a:lnTo>
                <a:lnTo>
                  <a:pt x="484529" y="490896"/>
                </a:lnTo>
                <a:lnTo>
                  <a:pt x="483335" y="488839"/>
                </a:lnTo>
                <a:lnTo>
                  <a:pt x="476704" y="477757"/>
                </a:lnTo>
                <a:lnTo>
                  <a:pt x="472084" y="470292"/>
                </a:lnTo>
                <a:lnTo>
                  <a:pt x="469472" y="466237"/>
                </a:lnTo>
                <a:lnTo>
                  <a:pt x="507334" y="444452"/>
                </a:lnTo>
                <a:lnTo>
                  <a:pt x="538379" y="416655"/>
                </a:lnTo>
                <a:lnTo>
                  <a:pt x="562578" y="382904"/>
                </a:lnTo>
                <a:lnTo>
                  <a:pt x="579900" y="343258"/>
                </a:lnTo>
                <a:lnTo>
                  <a:pt x="581929" y="334398"/>
                </a:lnTo>
                <a:lnTo>
                  <a:pt x="174727" y="334398"/>
                </a:lnTo>
                <a:lnTo>
                  <a:pt x="174727" y="158623"/>
                </a:lnTo>
                <a:lnTo>
                  <a:pt x="581069" y="158623"/>
                </a:lnTo>
                <a:lnTo>
                  <a:pt x="579777" y="153156"/>
                </a:lnTo>
                <a:lnTo>
                  <a:pt x="562747" y="114003"/>
                </a:lnTo>
                <a:lnTo>
                  <a:pt x="539471" y="80197"/>
                </a:lnTo>
                <a:lnTo>
                  <a:pt x="510276" y="51984"/>
                </a:lnTo>
                <a:lnTo>
                  <a:pt x="475489" y="29611"/>
                </a:lnTo>
                <a:lnTo>
                  <a:pt x="435436" y="13325"/>
                </a:lnTo>
                <a:lnTo>
                  <a:pt x="390443" y="3372"/>
                </a:lnTo>
                <a:lnTo>
                  <a:pt x="340837" y="0"/>
                </a:lnTo>
                <a:close/>
              </a:path>
              <a:path extrusionOk="0" h="761365" w="610234">
                <a:moveTo>
                  <a:pt x="484529" y="490896"/>
                </a:moveTo>
                <a:lnTo>
                  <a:pt x="218673" y="490896"/>
                </a:lnTo>
                <a:lnTo>
                  <a:pt x="257551" y="493690"/>
                </a:lnTo>
                <a:lnTo>
                  <a:pt x="285380" y="503618"/>
                </a:lnTo>
                <a:lnTo>
                  <a:pt x="306378" y="522992"/>
                </a:lnTo>
                <a:lnTo>
                  <a:pt x="324764" y="554129"/>
                </a:lnTo>
                <a:lnTo>
                  <a:pt x="404071" y="719192"/>
                </a:lnTo>
                <a:lnTo>
                  <a:pt x="417243" y="739735"/>
                </a:lnTo>
                <a:lnTo>
                  <a:pt x="434632" y="752547"/>
                </a:lnTo>
                <a:lnTo>
                  <a:pt x="459255" y="759131"/>
                </a:lnTo>
                <a:lnTo>
                  <a:pt x="494131" y="760992"/>
                </a:lnTo>
                <a:lnTo>
                  <a:pt x="579867" y="760992"/>
                </a:lnTo>
                <a:lnTo>
                  <a:pt x="598749" y="757406"/>
                </a:lnTo>
                <a:lnTo>
                  <a:pt x="608796" y="747588"/>
                </a:lnTo>
                <a:lnTo>
                  <a:pt x="610007" y="732946"/>
                </a:lnTo>
                <a:lnTo>
                  <a:pt x="602379" y="714889"/>
                </a:lnTo>
                <a:lnTo>
                  <a:pt x="491912" y="503618"/>
                </a:lnTo>
                <a:lnTo>
                  <a:pt x="484529" y="490896"/>
                </a:lnTo>
                <a:close/>
              </a:path>
              <a:path extrusionOk="0" h="761365" w="610234">
                <a:moveTo>
                  <a:pt x="581069" y="158623"/>
                </a:moveTo>
                <a:lnTo>
                  <a:pt x="323696" y="158623"/>
                </a:lnTo>
                <a:lnTo>
                  <a:pt x="344033" y="160029"/>
                </a:lnTo>
                <a:lnTo>
                  <a:pt x="361750" y="164248"/>
                </a:lnTo>
                <a:lnTo>
                  <a:pt x="399988" y="194212"/>
                </a:lnTo>
                <a:lnTo>
                  <a:pt x="412657" y="246516"/>
                </a:lnTo>
                <a:lnTo>
                  <a:pt x="411248" y="266213"/>
                </a:lnTo>
                <a:lnTo>
                  <a:pt x="390145" y="310817"/>
                </a:lnTo>
                <a:lnTo>
                  <a:pt x="344033" y="332975"/>
                </a:lnTo>
                <a:lnTo>
                  <a:pt x="323696" y="334398"/>
                </a:lnTo>
                <a:lnTo>
                  <a:pt x="581929" y="334398"/>
                </a:lnTo>
                <a:lnTo>
                  <a:pt x="590315" y="297776"/>
                </a:lnTo>
                <a:lnTo>
                  <a:pt x="593793" y="246516"/>
                </a:lnTo>
                <a:lnTo>
                  <a:pt x="590235" y="197409"/>
                </a:lnTo>
                <a:lnTo>
                  <a:pt x="581069" y="158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5" name="Google Shape;765;p32"/>
          <p:cNvSpPr/>
          <p:nvPr/>
        </p:nvSpPr>
        <p:spPr>
          <a:xfrm>
            <a:off x="16206345" y="6659483"/>
            <a:ext cx="579755" cy="883285"/>
          </a:xfrm>
          <a:custGeom>
            <a:rect b="b" l="l" r="r" t="t"/>
            <a:pathLst>
              <a:path extrusionOk="0" h="883284" w="579755">
                <a:moveTo>
                  <a:pt x="125969" y="554163"/>
                </a:moveTo>
                <a:lnTo>
                  <a:pt x="32541" y="585217"/>
                </a:lnTo>
                <a:lnTo>
                  <a:pt x="0" y="623799"/>
                </a:lnTo>
                <a:lnTo>
                  <a:pt x="3620" y="643090"/>
                </a:lnTo>
                <a:lnTo>
                  <a:pt x="23181" y="684083"/>
                </a:lnTo>
                <a:lnTo>
                  <a:pt x="48668" y="719150"/>
                </a:lnTo>
                <a:lnTo>
                  <a:pt x="80112" y="748261"/>
                </a:lnTo>
                <a:lnTo>
                  <a:pt x="117542" y="771387"/>
                </a:lnTo>
                <a:lnTo>
                  <a:pt x="160989" y="788499"/>
                </a:lnTo>
                <a:lnTo>
                  <a:pt x="210483" y="799567"/>
                </a:lnTo>
                <a:lnTo>
                  <a:pt x="210483" y="843524"/>
                </a:lnTo>
                <a:lnTo>
                  <a:pt x="212609" y="862386"/>
                </a:lnTo>
                <a:lnTo>
                  <a:pt x="219457" y="874613"/>
                </a:lnTo>
                <a:lnTo>
                  <a:pt x="231731" y="881211"/>
                </a:lnTo>
                <a:lnTo>
                  <a:pt x="250137" y="883187"/>
                </a:lnTo>
                <a:lnTo>
                  <a:pt x="331579" y="883187"/>
                </a:lnTo>
                <a:lnTo>
                  <a:pt x="350444" y="881211"/>
                </a:lnTo>
                <a:lnTo>
                  <a:pt x="362679" y="874613"/>
                </a:lnTo>
                <a:lnTo>
                  <a:pt x="369285" y="862386"/>
                </a:lnTo>
                <a:lnTo>
                  <a:pt x="371264" y="843524"/>
                </a:lnTo>
                <a:lnTo>
                  <a:pt x="371264" y="797431"/>
                </a:lnTo>
                <a:lnTo>
                  <a:pt x="424627" y="783576"/>
                </a:lnTo>
                <a:lnTo>
                  <a:pt x="470604" y="763365"/>
                </a:lnTo>
                <a:lnTo>
                  <a:pt x="508896" y="737135"/>
                </a:lnTo>
                <a:lnTo>
                  <a:pt x="539201" y="705222"/>
                </a:lnTo>
                <a:lnTo>
                  <a:pt x="561219" y="667965"/>
                </a:lnTo>
                <a:lnTo>
                  <a:pt x="566739" y="650597"/>
                </a:lnTo>
                <a:lnTo>
                  <a:pt x="283371" y="650597"/>
                </a:lnTo>
                <a:lnTo>
                  <a:pt x="241579" y="646560"/>
                </a:lnTo>
                <a:lnTo>
                  <a:pt x="207932" y="634383"/>
                </a:lnTo>
                <a:lnTo>
                  <a:pt x="182529" y="613968"/>
                </a:lnTo>
                <a:lnTo>
                  <a:pt x="165469" y="585217"/>
                </a:lnTo>
                <a:lnTo>
                  <a:pt x="154577" y="566420"/>
                </a:lnTo>
                <a:lnTo>
                  <a:pt x="141881" y="556271"/>
                </a:lnTo>
                <a:lnTo>
                  <a:pt x="125969" y="554163"/>
                </a:lnTo>
                <a:close/>
              </a:path>
              <a:path extrusionOk="0" h="883284" w="579755">
                <a:moveTo>
                  <a:pt x="331579" y="0"/>
                </a:moveTo>
                <a:lnTo>
                  <a:pt x="250137" y="0"/>
                </a:lnTo>
                <a:lnTo>
                  <a:pt x="231731" y="1959"/>
                </a:lnTo>
                <a:lnTo>
                  <a:pt x="219457" y="8440"/>
                </a:lnTo>
                <a:lnTo>
                  <a:pt x="212609" y="20350"/>
                </a:lnTo>
                <a:lnTo>
                  <a:pt x="210483" y="38595"/>
                </a:lnTo>
                <a:lnTo>
                  <a:pt x="210483" y="82531"/>
                </a:lnTo>
                <a:lnTo>
                  <a:pt x="157298" y="95073"/>
                </a:lnTo>
                <a:lnTo>
                  <a:pt x="111780" y="114082"/>
                </a:lnTo>
                <a:lnTo>
                  <a:pt x="74117" y="139202"/>
                </a:lnTo>
                <a:lnTo>
                  <a:pt x="44496" y="170077"/>
                </a:lnTo>
                <a:lnTo>
                  <a:pt x="23105" y="206352"/>
                </a:lnTo>
                <a:lnTo>
                  <a:pt x="10133" y="247670"/>
                </a:lnTo>
                <a:lnTo>
                  <a:pt x="5767" y="293676"/>
                </a:lnTo>
                <a:lnTo>
                  <a:pt x="10637" y="342944"/>
                </a:lnTo>
                <a:lnTo>
                  <a:pt x="23844" y="385583"/>
                </a:lnTo>
                <a:lnTo>
                  <a:pt x="43284" y="420587"/>
                </a:lnTo>
                <a:lnTo>
                  <a:pt x="80093" y="457784"/>
                </a:lnTo>
                <a:lnTo>
                  <a:pt x="113419" y="476642"/>
                </a:lnTo>
                <a:lnTo>
                  <a:pt x="170704" y="497476"/>
                </a:lnTo>
                <a:lnTo>
                  <a:pt x="238660" y="511441"/>
                </a:lnTo>
                <a:lnTo>
                  <a:pt x="279078" y="516623"/>
                </a:lnTo>
                <a:lnTo>
                  <a:pt x="334558" y="524422"/>
                </a:lnTo>
                <a:lnTo>
                  <a:pt x="374062" y="536444"/>
                </a:lnTo>
                <a:lnTo>
                  <a:pt x="397691" y="554898"/>
                </a:lnTo>
                <a:lnTo>
                  <a:pt x="405545" y="581992"/>
                </a:lnTo>
                <a:lnTo>
                  <a:pt x="397909" y="612157"/>
                </a:lnTo>
                <a:lnTo>
                  <a:pt x="374999" y="633580"/>
                </a:lnTo>
                <a:lnTo>
                  <a:pt x="336819" y="646360"/>
                </a:lnTo>
                <a:lnTo>
                  <a:pt x="283371" y="650597"/>
                </a:lnTo>
                <a:lnTo>
                  <a:pt x="566739" y="650597"/>
                </a:lnTo>
                <a:lnTo>
                  <a:pt x="574651" y="625701"/>
                </a:lnTo>
                <a:lnTo>
                  <a:pt x="579195" y="578767"/>
                </a:lnTo>
                <a:lnTo>
                  <a:pt x="573705" y="516324"/>
                </a:lnTo>
                <a:lnTo>
                  <a:pt x="553856" y="466638"/>
                </a:lnTo>
                <a:lnTo>
                  <a:pt x="524170" y="428810"/>
                </a:lnTo>
                <a:lnTo>
                  <a:pt x="489166" y="401935"/>
                </a:lnTo>
                <a:lnTo>
                  <a:pt x="448153" y="382485"/>
                </a:lnTo>
                <a:lnTo>
                  <a:pt x="399064" y="369874"/>
                </a:lnTo>
                <a:lnTo>
                  <a:pt x="343094" y="360700"/>
                </a:lnTo>
                <a:lnTo>
                  <a:pt x="309077" y="356921"/>
                </a:lnTo>
                <a:lnTo>
                  <a:pt x="254336" y="348994"/>
                </a:lnTo>
                <a:lnTo>
                  <a:pt x="214364" y="336953"/>
                </a:lnTo>
                <a:lnTo>
                  <a:pt x="189865" y="319084"/>
                </a:lnTo>
                <a:lnTo>
                  <a:pt x="181542" y="293676"/>
                </a:lnTo>
                <a:lnTo>
                  <a:pt x="187756" y="264522"/>
                </a:lnTo>
                <a:lnTo>
                  <a:pt x="207134" y="245313"/>
                </a:lnTo>
                <a:lnTo>
                  <a:pt x="240775" y="234744"/>
                </a:lnTo>
                <a:lnTo>
                  <a:pt x="289779" y="231511"/>
                </a:lnTo>
                <a:lnTo>
                  <a:pt x="559267" y="231511"/>
                </a:lnTo>
                <a:lnTo>
                  <a:pt x="555614" y="221857"/>
                </a:lnTo>
                <a:lnTo>
                  <a:pt x="530774" y="178763"/>
                </a:lnTo>
                <a:lnTo>
                  <a:pt x="499972" y="143333"/>
                </a:lnTo>
                <a:lnTo>
                  <a:pt x="463154" y="115518"/>
                </a:lnTo>
                <a:lnTo>
                  <a:pt x="420269" y="95268"/>
                </a:lnTo>
                <a:lnTo>
                  <a:pt x="371264" y="82531"/>
                </a:lnTo>
                <a:lnTo>
                  <a:pt x="371264" y="38595"/>
                </a:lnTo>
                <a:lnTo>
                  <a:pt x="369285" y="20350"/>
                </a:lnTo>
                <a:lnTo>
                  <a:pt x="362679" y="8440"/>
                </a:lnTo>
                <a:lnTo>
                  <a:pt x="350444" y="1959"/>
                </a:lnTo>
                <a:lnTo>
                  <a:pt x="331579" y="0"/>
                </a:lnTo>
                <a:close/>
              </a:path>
              <a:path extrusionOk="0" h="883284" w="579755">
                <a:moveTo>
                  <a:pt x="559267" y="231511"/>
                </a:moveTo>
                <a:lnTo>
                  <a:pt x="289779" y="231511"/>
                </a:lnTo>
                <a:lnTo>
                  <a:pt x="328558" y="235346"/>
                </a:lnTo>
                <a:lnTo>
                  <a:pt x="357980" y="246919"/>
                </a:lnTo>
                <a:lnTo>
                  <a:pt x="380364" y="266329"/>
                </a:lnTo>
                <a:lnTo>
                  <a:pt x="398027" y="293676"/>
                </a:lnTo>
                <a:lnTo>
                  <a:pt x="409964" y="311498"/>
                </a:lnTo>
                <a:lnTo>
                  <a:pt x="422695" y="320473"/>
                </a:lnTo>
                <a:lnTo>
                  <a:pt x="437835" y="321407"/>
                </a:lnTo>
                <a:lnTo>
                  <a:pt x="456999" y="315110"/>
                </a:lnTo>
                <a:lnTo>
                  <a:pt x="530966" y="281886"/>
                </a:lnTo>
                <a:lnTo>
                  <a:pt x="551085" y="270849"/>
                </a:lnTo>
                <a:lnTo>
                  <a:pt x="561768" y="257903"/>
                </a:lnTo>
                <a:lnTo>
                  <a:pt x="563213" y="241941"/>
                </a:lnTo>
                <a:lnTo>
                  <a:pt x="559267" y="231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6" name="Google Shape;766;p32"/>
          <p:cNvSpPr/>
          <p:nvPr/>
        </p:nvSpPr>
        <p:spPr>
          <a:xfrm>
            <a:off x="16885831" y="6704497"/>
            <a:ext cx="589280" cy="793750"/>
          </a:xfrm>
          <a:custGeom>
            <a:rect b="b" l="l" r="r" t="t"/>
            <a:pathLst>
              <a:path extrusionOk="0" h="793750" w="589280">
                <a:moveTo>
                  <a:pt x="130543" y="523421"/>
                </a:moveTo>
                <a:lnTo>
                  <a:pt x="30584" y="557354"/>
                </a:lnTo>
                <a:lnTo>
                  <a:pt x="0" y="594425"/>
                </a:lnTo>
                <a:lnTo>
                  <a:pt x="3810" y="613080"/>
                </a:lnTo>
                <a:lnTo>
                  <a:pt x="22946" y="655285"/>
                </a:lnTo>
                <a:lnTo>
                  <a:pt x="47395" y="691861"/>
                </a:lnTo>
                <a:lnTo>
                  <a:pt x="77143" y="722811"/>
                </a:lnTo>
                <a:lnTo>
                  <a:pt x="112180" y="748132"/>
                </a:lnTo>
                <a:lnTo>
                  <a:pt x="152492" y="767827"/>
                </a:lnTo>
                <a:lnTo>
                  <a:pt x="198068" y="781894"/>
                </a:lnTo>
                <a:lnTo>
                  <a:pt x="248896" y="790335"/>
                </a:lnTo>
                <a:lnTo>
                  <a:pt x="304963" y="793148"/>
                </a:lnTo>
                <a:lnTo>
                  <a:pt x="364107" y="789861"/>
                </a:lnTo>
                <a:lnTo>
                  <a:pt x="416457" y="780187"/>
                </a:lnTo>
                <a:lnTo>
                  <a:pt x="461971" y="764409"/>
                </a:lnTo>
                <a:lnTo>
                  <a:pt x="500604" y="742808"/>
                </a:lnTo>
                <a:lnTo>
                  <a:pt x="532311" y="715668"/>
                </a:lnTo>
                <a:lnTo>
                  <a:pt x="557049" y="683271"/>
                </a:lnTo>
                <a:lnTo>
                  <a:pt x="574774" y="645897"/>
                </a:lnTo>
                <a:lnTo>
                  <a:pt x="577390" y="635582"/>
                </a:lnTo>
                <a:lnTo>
                  <a:pt x="299623" y="635582"/>
                </a:lnTo>
                <a:lnTo>
                  <a:pt x="248860" y="631027"/>
                </a:lnTo>
                <a:lnTo>
                  <a:pt x="211865" y="616826"/>
                </a:lnTo>
                <a:lnTo>
                  <a:pt x="185517" y="592177"/>
                </a:lnTo>
                <a:lnTo>
                  <a:pt x="166695" y="556276"/>
                </a:lnTo>
                <a:lnTo>
                  <a:pt x="156791" y="537149"/>
                </a:lnTo>
                <a:lnTo>
                  <a:pt x="145277" y="526265"/>
                </a:lnTo>
                <a:lnTo>
                  <a:pt x="130543" y="523421"/>
                </a:lnTo>
                <a:close/>
              </a:path>
              <a:path extrusionOk="0" h="793750" w="589280">
                <a:moveTo>
                  <a:pt x="556801" y="157555"/>
                </a:moveTo>
                <a:lnTo>
                  <a:pt x="295330" y="157555"/>
                </a:lnTo>
                <a:lnTo>
                  <a:pt x="336744" y="162564"/>
                </a:lnTo>
                <a:lnTo>
                  <a:pt x="366204" y="177522"/>
                </a:lnTo>
                <a:lnTo>
                  <a:pt x="383806" y="202325"/>
                </a:lnTo>
                <a:lnTo>
                  <a:pt x="389652" y="236872"/>
                </a:lnTo>
                <a:lnTo>
                  <a:pt x="382750" y="270804"/>
                </a:lnTo>
                <a:lnTo>
                  <a:pt x="363388" y="295286"/>
                </a:lnTo>
                <a:lnTo>
                  <a:pt x="333577" y="310121"/>
                </a:lnTo>
                <a:lnTo>
                  <a:pt x="295330" y="315110"/>
                </a:lnTo>
                <a:lnTo>
                  <a:pt x="232096" y="315110"/>
                </a:lnTo>
                <a:lnTo>
                  <a:pt x="211211" y="317303"/>
                </a:lnTo>
                <a:lnTo>
                  <a:pt x="197665" y="324622"/>
                </a:lnTo>
                <a:lnTo>
                  <a:pt x="190352" y="338174"/>
                </a:lnTo>
                <a:lnTo>
                  <a:pt x="188160" y="359067"/>
                </a:lnTo>
                <a:lnTo>
                  <a:pt x="188160" y="425515"/>
                </a:lnTo>
                <a:lnTo>
                  <a:pt x="190352" y="446236"/>
                </a:lnTo>
                <a:lnTo>
                  <a:pt x="197665" y="459417"/>
                </a:lnTo>
                <a:lnTo>
                  <a:pt x="211211" y="466367"/>
                </a:lnTo>
                <a:lnTo>
                  <a:pt x="232096" y="468394"/>
                </a:lnTo>
                <a:lnTo>
                  <a:pt x="316764" y="468394"/>
                </a:lnTo>
                <a:lnTo>
                  <a:pt x="356151" y="473620"/>
                </a:lnTo>
                <a:lnTo>
                  <a:pt x="384285" y="489296"/>
                </a:lnTo>
                <a:lnTo>
                  <a:pt x="401166" y="515421"/>
                </a:lnTo>
                <a:lnTo>
                  <a:pt x="406793" y="551993"/>
                </a:lnTo>
                <a:lnTo>
                  <a:pt x="400147" y="588568"/>
                </a:lnTo>
                <a:lnTo>
                  <a:pt x="380140" y="614689"/>
                </a:lnTo>
                <a:lnTo>
                  <a:pt x="346667" y="630359"/>
                </a:lnTo>
                <a:lnTo>
                  <a:pt x="299623" y="635582"/>
                </a:lnTo>
                <a:lnTo>
                  <a:pt x="577390" y="635582"/>
                </a:lnTo>
                <a:lnTo>
                  <a:pt x="585441" y="603831"/>
                </a:lnTo>
                <a:lnTo>
                  <a:pt x="589007" y="557354"/>
                </a:lnTo>
                <a:lnTo>
                  <a:pt x="584884" y="510032"/>
                </a:lnTo>
                <a:lnTo>
                  <a:pt x="572467" y="468394"/>
                </a:lnTo>
                <a:lnTo>
                  <a:pt x="551743" y="432566"/>
                </a:lnTo>
                <a:lnTo>
                  <a:pt x="522618" y="402527"/>
                </a:lnTo>
                <a:lnTo>
                  <a:pt x="485052" y="378354"/>
                </a:lnTo>
                <a:lnTo>
                  <a:pt x="520210" y="349199"/>
                </a:lnTo>
                <a:lnTo>
                  <a:pt x="545328" y="313108"/>
                </a:lnTo>
                <a:lnTo>
                  <a:pt x="560401" y="269984"/>
                </a:lnTo>
                <a:lnTo>
                  <a:pt x="565426" y="219731"/>
                </a:lnTo>
                <a:lnTo>
                  <a:pt x="560961" y="171211"/>
                </a:lnTo>
                <a:lnTo>
                  <a:pt x="556801" y="157555"/>
                </a:lnTo>
                <a:close/>
              </a:path>
              <a:path extrusionOk="0" h="793750" w="589280">
                <a:moveTo>
                  <a:pt x="304963" y="0"/>
                </a:moveTo>
                <a:lnTo>
                  <a:pt x="248203" y="2813"/>
                </a:lnTo>
                <a:lnTo>
                  <a:pt x="197546" y="11255"/>
                </a:lnTo>
                <a:lnTo>
                  <a:pt x="152769" y="25323"/>
                </a:lnTo>
                <a:lnTo>
                  <a:pt x="113643" y="45019"/>
                </a:lnTo>
                <a:lnTo>
                  <a:pt x="79944" y="70342"/>
                </a:lnTo>
                <a:lnTo>
                  <a:pt x="51444" y="101291"/>
                </a:lnTo>
                <a:lnTo>
                  <a:pt x="27918" y="137866"/>
                </a:lnTo>
                <a:lnTo>
                  <a:pt x="9140" y="180067"/>
                </a:lnTo>
                <a:lnTo>
                  <a:pt x="5344" y="198724"/>
                </a:lnTo>
                <a:lnTo>
                  <a:pt x="8477" y="214367"/>
                </a:lnTo>
                <a:lnTo>
                  <a:pt x="18643" y="226795"/>
                </a:lnTo>
                <a:lnTo>
                  <a:pt x="35945" y="235804"/>
                </a:lnTo>
                <a:lnTo>
                  <a:pt x="116341" y="264745"/>
                </a:lnTo>
                <a:lnTo>
                  <a:pt x="136346" y="268380"/>
                </a:lnTo>
                <a:lnTo>
                  <a:pt x="151032" y="265683"/>
                </a:lnTo>
                <a:lnTo>
                  <a:pt x="162304" y="255548"/>
                </a:lnTo>
                <a:lnTo>
                  <a:pt x="172067" y="236872"/>
                </a:lnTo>
                <a:lnTo>
                  <a:pt x="189969" y="200514"/>
                </a:lnTo>
                <a:lnTo>
                  <a:pt x="214003" y="175912"/>
                </a:lnTo>
                <a:lnTo>
                  <a:pt x="247884" y="161960"/>
                </a:lnTo>
                <a:lnTo>
                  <a:pt x="295330" y="157555"/>
                </a:lnTo>
                <a:lnTo>
                  <a:pt x="556801" y="157555"/>
                </a:lnTo>
                <a:lnTo>
                  <a:pt x="547791" y="127976"/>
                </a:lnTo>
                <a:lnTo>
                  <a:pt x="526255" y="90392"/>
                </a:lnTo>
                <a:lnTo>
                  <a:pt x="496693" y="58824"/>
                </a:lnTo>
                <a:lnTo>
                  <a:pt x="459444" y="33635"/>
                </a:lnTo>
                <a:lnTo>
                  <a:pt x="414846" y="15192"/>
                </a:lnTo>
                <a:lnTo>
                  <a:pt x="363240" y="3858"/>
                </a:lnTo>
                <a:lnTo>
                  <a:pt x="3049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7" name="Google Shape;767;p32"/>
          <p:cNvSpPr/>
          <p:nvPr/>
        </p:nvSpPr>
        <p:spPr>
          <a:xfrm>
            <a:off x="17563213" y="7316499"/>
            <a:ext cx="191135" cy="295910"/>
          </a:xfrm>
          <a:custGeom>
            <a:rect b="b" l="l" r="r" t="t"/>
            <a:pathLst>
              <a:path extrusionOk="0" h="295909" w="191134">
                <a:moveTo>
                  <a:pt x="146373" y="0"/>
                </a:moveTo>
                <a:lnTo>
                  <a:pt x="77779" y="0"/>
                </a:lnTo>
                <a:lnTo>
                  <a:pt x="55409" y="2263"/>
                </a:lnTo>
                <a:lnTo>
                  <a:pt x="25278" y="48239"/>
                </a:lnTo>
                <a:lnTo>
                  <a:pt x="619" y="265813"/>
                </a:lnTo>
                <a:lnTo>
                  <a:pt x="0" y="280903"/>
                </a:lnTo>
                <a:lnTo>
                  <a:pt x="3700" y="290067"/>
                </a:lnTo>
                <a:lnTo>
                  <a:pt x="12822" y="294609"/>
                </a:lnTo>
                <a:lnTo>
                  <a:pt x="28471" y="295833"/>
                </a:lnTo>
                <a:lnTo>
                  <a:pt x="64920" y="295833"/>
                </a:lnTo>
                <a:lnTo>
                  <a:pt x="107432" y="275027"/>
                </a:lnTo>
                <a:lnTo>
                  <a:pt x="187095" y="48239"/>
                </a:lnTo>
                <a:lnTo>
                  <a:pt x="191139" y="27136"/>
                </a:lnTo>
                <a:lnTo>
                  <a:pt x="185637" y="12061"/>
                </a:lnTo>
                <a:lnTo>
                  <a:pt x="170682" y="3015"/>
                </a:lnTo>
                <a:lnTo>
                  <a:pt x="146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8" name="Google Shape;768;p32"/>
          <p:cNvSpPr/>
          <p:nvPr/>
        </p:nvSpPr>
        <p:spPr>
          <a:xfrm>
            <a:off x="17845759" y="6720580"/>
            <a:ext cx="647700" cy="761365"/>
          </a:xfrm>
          <a:custGeom>
            <a:rect b="b" l="l" r="r" t="t"/>
            <a:pathLst>
              <a:path extrusionOk="0" h="761365" w="647700">
                <a:moveTo>
                  <a:pt x="543407" y="601290"/>
                </a:moveTo>
                <a:lnTo>
                  <a:pt x="380491" y="601290"/>
                </a:lnTo>
                <a:lnTo>
                  <a:pt x="380491" y="717035"/>
                </a:lnTo>
                <a:lnTo>
                  <a:pt x="382685" y="737920"/>
                </a:lnTo>
                <a:lnTo>
                  <a:pt x="390007" y="751473"/>
                </a:lnTo>
                <a:lnTo>
                  <a:pt x="403563" y="758796"/>
                </a:lnTo>
                <a:lnTo>
                  <a:pt x="424458" y="760992"/>
                </a:lnTo>
                <a:lnTo>
                  <a:pt x="499461" y="760992"/>
                </a:lnTo>
                <a:lnTo>
                  <a:pt x="520353" y="758796"/>
                </a:lnTo>
                <a:lnTo>
                  <a:pt x="533901" y="751473"/>
                </a:lnTo>
                <a:lnTo>
                  <a:pt x="541216" y="737920"/>
                </a:lnTo>
                <a:lnTo>
                  <a:pt x="543407" y="717035"/>
                </a:lnTo>
                <a:lnTo>
                  <a:pt x="543407" y="601290"/>
                </a:lnTo>
                <a:close/>
              </a:path>
              <a:path extrusionOk="0" h="761365" w="647700">
                <a:moveTo>
                  <a:pt x="499461" y="0"/>
                </a:moveTo>
                <a:lnTo>
                  <a:pt x="420165" y="0"/>
                </a:lnTo>
                <a:lnTo>
                  <a:pt x="400484" y="1388"/>
                </a:lnTo>
                <a:lnTo>
                  <a:pt x="356931" y="31077"/>
                </a:lnTo>
                <a:lnTo>
                  <a:pt x="18219" y="446928"/>
                </a:lnTo>
                <a:lnTo>
                  <a:pt x="586" y="484771"/>
                </a:lnTo>
                <a:lnTo>
                  <a:pt x="0" y="503743"/>
                </a:lnTo>
                <a:lnTo>
                  <a:pt x="0" y="557333"/>
                </a:lnTo>
                <a:lnTo>
                  <a:pt x="2195" y="578222"/>
                </a:lnTo>
                <a:lnTo>
                  <a:pt x="9518" y="591775"/>
                </a:lnTo>
                <a:lnTo>
                  <a:pt x="23067" y="599095"/>
                </a:lnTo>
                <a:lnTo>
                  <a:pt x="43946" y="601290"/>
                </a:lnTo>
                <a:lnTo>
                  <a:pt x="603447" y="601290"/>
                </a:lnTo>
                <a:lnTo>
                  <a:pt x="624326" y="599095"/>
                </a:lnTo>
                <a:lnTo>
                  <a:pt x="637875" y="591775"/>
                </a:lnTo>
                <a:lnTo>
                  <a:pt x="645197" y="578222"/>
                </a:lnTo>
                <a:lnTo>
                  <a:pt x="647393" y="557333"/>
                </a:lnTo>
                <a:lnTo>
                  <a:pt x="647393" y="497314"/>
                </a:lnTo>
                <a:lnTo>
                  <a:pt x="624326" y="455571"/>
                </a:lnTo>
                <a:lnTo>
                  <a:pt x="195083" y="453378"/>
                </a:lnTo>
                <a:lnTo>
                  <a:pt x="380491" y="227218"/>
                </a:lnTo>
                <a:lnTo>
                  <a:pt x="543407" y="227218"/>
                </a:lnTo>
                <a:lnTo>
                  <a:pt x="543407" y="43935"/>
                </a:lnTo>
                <a:lnTo>
                  <a:pt x="541216" y="23054"/>
                </a:lnTo>
                <a:lnTo>
                  <a:pt x="533901" y="9508"/>
                </a:lnTo>
                <a:lnTo>
                  <a:pt x="520353" y="2192"/>
                </a:lnTo>
                <a:lnTo>
                  <a:pt x="499461" y="0"/>
                </a:lnTo>
                <a:close/>
              </a:path>
              <a:path extrusionOk="0" h="761365" w="647700">
                <a:moveTo>
                  <a:pt x="543407" y="227218"/>
                </a:moveTo>
                <a:lnTo>
                  <a:pt x="380491" y="227218"/>
                </a:lnTo>
                <a:lnTo>
                  <a:pt x="380491" y="453378"/>
                </a:lnTo>
                <a:lnTo>
                  <a:pt x="543407" y="453378"/>
                </a:lnTo>
                <a:lnTo>
                  <a:pt x="543407" y="227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9" name="Google Shape;769;p32"/>
          <p:cNvSpPr/>
          <p:nvPr/>
        </p:nvSpPr>
        <p:spPr>
          <a:xfrm>
            <a:off x="18584581" y="6720580"/>
            <a:ext cx="582295" cy="777240"/>
          </a:xfrm>
          <a:custGeom>
            <a:rect b="b" l="l" r="r" t="t"/>
            <a:pathLst>
              <a:path extrusionOk="0" h="777240" w="582294">
                <a:moveTo>
                  <a:pt x="132983" y="509317"/>
                </a:moveTo>
                <a:lnTo>
                  <a:pt x="30893" y="544475"/>
                </a:lnTo>
                <a:lnTo>
                  <a:pt x="0" y="580050"/>
                </a:lnTo>
                <a:lnTo>
                  <a:pt x="4098" y="600212"/>
                </a:lnTo>
                <a:lnTo>
                  <a:pt x="23190" y="641662"/>
                </a:lnTo>
                <a:lnTo>
                  <a:pt x="47521" y="677585"/>
                </a:lnTo>
                <a:lnTo>
                  <a:pt x="77103" y="707982"/>
                </a:lnTo>
                <a:lnTo>
                  <a:pt x="111948" y="732852"/>
                </a:lnTo>
                <a:lnTo>
                  <a:pt x="152069" y="752195"/>
                </a:lnTo>
                <a:lnTo>
                  <a:pt x="197478" y="766012"/>
                </a:lnTo>
                <a:lnTo>
                  <a:pt x="248185" y="774302"/>
                </a:lnTo>
                <a:lnTo>
                  <a:pt x="304204" y="777065"/>
                </a:lnTo>
                <a:lnTo>
                  <a:pt x="365109" y="772441"/>
                </a:lnTo>
                <a:lnTo>
                  <a:pt x="419285" y="758572"/>
                </a:lnTo>
                <a:lnTo>
                  <a:pt x="466833" y="735457"/>
                </a:lnTo>
                <a:lnTo>
                  <a:pt x="507853" y="703099"/>
                </a:lnTo>
                <a:lnTo>
                  <a:pt x="540210" y="663909"/>
                </a:lnTo>
                <a:lnTo>
                  <a:pt x="563321" y="620301"/>
                </a:lnTo>
                <a:lnTo>
                  <a:pt x="564169" y="617363"/>
                </a:lnTo>
                <a:lnTo>
                  <a:pt x="299911" y="617363"/>
                </a:lnTo>
                <a:lnTo>
                  <a:pt x="251608" y="612706"/>
                </a:lnTo>
                <a:lnTo>
                  <a:pt x="214848" y="598603"/>
                </a:lnTo>
                <a:lnTo>
                  <a:pt x="187933" y="574854"/>
                </a:lnTo>
                <a:lnTo>
                  <a:pt x="169161" y="541261"/>
                </a:lnTo>
                <a:lnTo>
                  <a:pt x="159252" y="522307"/>
                </a:lnTo>
                <a:lnTo>
                  <a:pt x="147727" y="511793"/>
                </a:lnTo>
                <a:lnTo>
                  <a:pt x="132983" y="509317"/>
                </a:lnTo>
                <a:close/>
              </a:path>
              <a:path extrusionOk="0" h="777240" w="582294">
                <a:moveTo>
                  <a:pt x="506774" y="0"/>
                </a:moveTo>
                <a:lnTo>
                  <a:pt x="131655" y="0"/>
                </a:lnTo>
                <a:lnTo>
                  <a:pt x="101021" y="3081"/>
                </a:lnTo>
                <a:lnTo>
                  <a:pt x="80338" y="13397"/>
                </a:lnTo>
                <a:lnTo>
                  <a:pt x="67895" y="32556"/>
                </a:lnTo>
                <a:lnTo>
                  <a:pt x="61981" y="62165"/>
                </a:lnTo>
                <a:lnTo>
                  <a:pt x="29825" y="375129"/>
                </a:lnTo>
                <a:lnTo>
                  <a:pt x="30224" y="397923"/>
                </a:lnTo>
                <a:lnTo>
                  <a:pt x="37058" y="413581"/>
                </a:lnTo>
                <a:lnTo>
                  <a:pt x="51530" y="422608"/>
                </a:lnTo>
                <a:lnTo>
                  <a:pt x="74840" y="425505"/>
                </a:lnTo>
                <a:lnTo>
                  <a:pt x="298843" y="425505"/>
                </a:lnTo>
                <a:lnTo>
                  <a:pt x="339912" y="431751"/>
                </a:lnTo>
                <a:lnTo>
                  <a:pt x="371735" y="449753"/>
                </a:lnTo>
                <a:lnTo>
                  <a:pt x="392302" y="478408"/>
                </a:lnTo>
                <a:lnTo>
                  <a:pt x="399605" y="516612"/>
                </a:lnTo>
                <a:lnTo>
                  <a:pt x="392471" y="559937"/>
                </a:lnTo>
                <a:lnTo>
                  <a:pt x="372273" y="591505"/>
                </a:lnTo>
                <a:lnTo>
                  <a:pt x="340818" y="610815"/>
                </a:lnTo>
                <a:lnTo>
                  <a:pt x="299911" y="617363"/>
                </a:lnTo>
                <a:lnTo>
                  <a:pt x="564169" y="617363"/>
                </a:lnTo>
                <a:lnTo>
                  <a:pt x="577187" y="572274"/>
                </a:lnTo>
                <a:lnTo>
                  <a:pt x="581809" y="519827"/>
                </a:lnTo>
                <a:lnTo>
                  <a:pt x="577589" y="467590"/>
                </a:lnTo>
                <a:lnTo>
                  <a:pt x="564929" y="420280"/>
                </a:lnTo>
                <a:lnTo>
                  <a:pt x="543828" y="377996"/>
                </a:lnTo>
                <a:lnTo>
                  <a:pt x="514282" y="340837"/>
                </a:lnTo>
                <a:lnTo>
                  <a:pt x="475868" y="310505"/>
                </a:lnTo>
                <a:lnTo>
                  <a:pt x="429616" y="288716"/>
                </a:lnTo>
                <a:lnTo>
                  <a:pt x="375323" y="275569"/>
                </a:lnTo>
                <a:lnTo>
                  <a:pt x="312791" y="271164"/>
                </a:lnTo>
                <a:lnTo>
                  <a:pt x="214176" y="271164"/>
                </a:lnTo>
                <a:lnTo>
                  <a:pt x="224908" y="158623"/>
                </a:lnTo>
                <a:lnTo>
                  <a:pt x="506774" y="158623"/>
                </a:lnTo>
                <a:lnTo>
                  <a:pt x="527662" y="156430"/>
                </a:lnTo>
                <a:lnTo>
                  <a:pt x="541210" y="149114"/>
                </a:lnTo>
                <a:lnTo>
                  <a:pt x="548527" y="135569"/>
                </a:lnTo>
                <a:lnTo>
                  <a:pt x="550720" y="114687"/>
                </a:lnTo>
                <a:lnTo>
                  <a:pt x="550720" y="43935"/>
                </a:lnTo>
                <a:lnTo>
                  <a:pt x="548527" y="23054"/>
                </a:lnTo>
                <a:lnTo>
                  <a:pt x="541210" y="9508"/>
                </a:lnTo>
                <a:lnTo>
                  <a:pt x="527662" y="2192"/>
                </a:lnTo>
                <a:lnTo>
                  <a:pt x="5067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3"/>
          <p:cNvSpPr txBox="1"/>
          <p:nvPr>
            <p:ph type="title"/>
          </p:nvPr>
        </p:nvSpPr>
        <p:spPr>
          <a:xfrm>
            <a:off x="625195" y="1468584"/>
            <a:ext cx="15883890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O que significa uma tarifa a </a:t>
            </a:r>
            <a:r>
              <a:rPr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R$3,45?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3"/>
          <p:cNvSpPr txBox="1"/>
          <p:nvPr/>
        </p:nvSpPr>
        <p:spPr>
          <a:xfrm>
            <a:off x="625195" y="4302722"/>
            <a:ext cx="17127900" cy="6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FFE700"/>
              </a:buClr>
              <a:buSzPts val="4500"/>
              <a:buFont typeface="Calibri"/>
              <a:buChar char="●"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179 MILHÕES DE REAIS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apropriados pelas empresas de ônibus  somente em 2017;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FFE700"/>
              </a:buClr>
              <a:buSzPts val="4500"/>
              <a:buFont typeface="Calibri"/>
              <a:buChar char="●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 as economias que as empresas de ônibus conseguem fazer?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FFE700"/>
              </a:buClr>
              <a:buSzPts val="4500"/>
              <a:buFont typeface="Calibri"/>
              <a:buChar char="●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Manutenção e ampliação da qualidade do sistema e a  permanência dos cobradores;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FFE700"/>
              </a:buClr>
              <a:buSzPts val="4500"/>
              <a:buFont typeface="Calibri"/>
              <a:buChar char="●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Esse valor significa </a:t>
            </a: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R$ 438,00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 menos no orçamento anual de  uma pessoa que pega dois ônibus por dia;</a:t>
            </a:r>
            <a:endParaRPr sz="450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E6007E"/>
              </a:buClr>
              <a:buSzPts val="4500"/>
              <a:buFont typeface="Calibri"/>
              <a:buChar char="●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Tá tudo explicado no site </a:t>
            </a:r>
            <a:r>
              <a:rPr lang="en-US" sz="4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www.vocepodepagarmenos.com.br</a:t>
            </a:r>
            <a:endParaRPr sz="450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457200" marR="74930" rtl="0" algn="l">
              <a:lnSpc>
                <a:spcPct val="111400"/>
              </a:lnSpc>
              <a:spcBef>
                <a:spcPts val="0"/>
              </a:spcBef>
              <a:spcAft>
                <a:spcPts val="0"/>
              </a:spcAft>
              <a:buClr>
                <a:srgbClr val="E6007E"/>
              </a:buClr>
              <a:buSzPts val="4500"/>
              <a:buFont typeface="Calibri"/>
              <a:buChar char="●"/>
            </a:pPr>
            <a:r>
              <a:t/>
            </a:r>
            <a:endParaRPr sz="450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16849620" y="2178306"/>
            <a:ext cx="908278" cy="908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7" name="Google Shape;777;p33"/>
          <p:cNvSpPr/>
          <p:nvPr/>
        </p:nvSpPr>
        <p:spPr>
          <a:xfrm>
            <a:off x="18597680" y="771666"/>
            <a:ext cx="644466" cy="6438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8" name="Google Shape;778;p33"/>
          <p:cNvSpPr/>
          <p:nvPr/>
        </p:nvSpPr>
        <p:spPr>
          <a:xfrm>
            <a:off x="16134144" y="810278"/>
            <a:ext cx="566448" cy="566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9" name="Google Shape;779;p33"/>
          <p:cNvSpPr/>
          <p:nvPr/>
        </p:nvSpPr>
        <p:spPr>
          <a:xfrm>
            <a:off x="17539903" y="0"/>
            <a:ext cx="446405" cy="108585"/>
          </a:xfrm>
          <a:custGeom>
            <a:rect b="b" l="l" r="r" t="t"/>
            <a:pathLst>
              <a:path extrusionOk="0" h="108585" w="446405">
                <a:moveTo>
                  <a:pt x="45544" y="0"/>
                </a:moveTo>
                <a:lnTo>
                  <a:pt x="0" y="0"/>
                </a:lnTo>
                <a:lnTo>
                  <a:pt x="3384" y="4659"/>
                </a:lnTo>
                <a:lnTo>
                  <a:pt x="8337" y="9758"/>
                </a:lnTo>
                <a:lnTo>
                  <a:pt x="18337" y="19821"/>
                </a:lnTo>
                <a:lnTo>
                  <a:pt x="22975" y="25192"/>
                </a:lnTo>
                <a:lnTo>
                  <a:pt x="54572" y="50966"/>
                </a:lnTo>
                <a:lnTo>
                  <a:pt x="108669" y="82304"/>
                </a:lnTo>
                <a:lnTo>
                  <a:pt x="161653" y="100382"/>
                </a:lnTo>
                <a:lnTo>
                  <a:pt x="203032" y="108027"/>
                </a:lnTo>
                <a:lnTo>
                  <a:pt x="211231" y="108289"/>
                </a:lnTo>
                <a:lnTo>
                  <a:pt x="227670" y="107671"/>
                </a:lnTo>
                <a:lnTo>
                  <a:pt x="234948" y="106143"/>
                </a:lnTo>
                <a:lnTo>
                  <a:pt x="242445" y="105609"/>
                </a:lnTo>
                <a:lnTo>
                  <a:pt x="250009" y="105162"/>
                </a:lnTo>
                <a:lnTo>
                  <a:pt x="257596" y="104080"/>
                </a:lnTo>
                <a:lnTo>
                  <a:pt x="276733" y="101856"/>
                </a:lnTo>
                <a:lnTo>
                  <a:pt x="327238" y="87230"/>
                </a:lnTo>
                <a:lnTo>
                  <a:pt x="353839" y="74504"/>
                </a:lnTo>
                <a:lnTo>
                  <a:pt x="215835" y="74504"/>
                </a:lnTo>
                <a:lnTo>
                  <a:pt x="195749" y="72996"/>
                </a:lnTo>
                <a:lnTo>
                  <a:pt x="156605" y="64626"/>
                </a:lnTo>
                <a:lnTo>
                  <a:pt x="109194" y="46257"/>
                </a:lnTo>
                <a:lnTo>
                  <a:pt x="66471" y="19486"/>
                </a:lnTo>
                <a:lnTo>
                  <a:pt x="45544" y="0"/>
                </a:lnTo>
                <a:close/>
              </a:path>
              <a:path extrusionOk="0" h="108585" w="446405">
                <a:moveTo>
                  <a:pt x="446371" y="0"/>
                </a:moveTo>
                <a:lnTo>
                  <a:pt x="403783" y="0"/>
                </a:lnTo>
                <a:lnTo>
                  <a:pt x="401225" y="3298"/>
                </a:lnTo>
                <a:lnTo>
                  <a:pt x="395466" y="8303"/>
                </a:lnTo>
                <a:lnTo>
                  <a:pt x="389854" y="13423"/>
                </a:lnTo>
                <a:lnTo>
                  <a:pt x="384482" y="19119"/>
                </a:lnTo>
                <a:lnTo>
                  <a:pt x="377310" y="23119"/>
                </a:lnTo>
                <a:lnTo>
                  <a:pt x="330998" y="50899"/>
                </a:lnTo>
                <a:lnTo>
                  <a:pt x="295450" y="64835"/>
                </a:lnTo>
                <a:lnTo>
                  <a:pt x="256075" y="72860"/>
                </a:lnTo>
                <a:lnTo>
                  <a:pt x="215835" y="74504"/>
                </a:lnTo>
                <a:lnTo>
                  <a:pt x="353839" y="74504"/>
                </a:lnTo>
                <a:lnTo>
                  <a:pt x="375278" y="62623"/>
                </a:lnTo>
                <a:lnTo>
                  <a:pt x="401401" y="44243"/>
                </a:lnTo>
                <a:lnTo>
                  <a:pt x="425337" y="23065"/>
                </a:lnTo>
                <a:lnTo>
                  <a:pt x="44637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0" name="Google Shape;780;p33"/>
          <p:cNvSpPr/>
          <p:nvPr/>
        </p:nvSpPr>
        <p:spPr>
          <a:xfrm>
            <a:off x="17741303" y="0"/>
            <a:ext cx="124460" cy="36195"/>
          </a:xfrm>
          <a:custGeom>
            <a:rect b="b" l="l" r="r" t="t"/>
            <a:pathLst>
              <a:path extrusionOk="0" h="36195" w="124459">
                <a:moveTo>
                  <a:pt x="123012" y="0"/>
                </a:moveTo>
                <a:lnTo>
                  <a:pt x="74641" y="0"/>
                </a:lnTo>
                <a:lnTo>
                  <a:pt x="72458" y="879"/>
                </a:lnTo>
                <a:lnTo>
                  <a:pt x="60971" y="5266"/>
                </a:lnTo>
                <a:lnTo>
                  <a:pt x="48293" y="9311"/>
                </a:lnTo>
                <a:lnTo>
                  <a:pt x="34980" y="13224"/>
                </a:lnTo>
                <a:lnTo>
                  <a:pt x="20635" y="16501"/>
                </a:lnTo>
                <a:lnTo>
                  <a:pt x="4858" y="18637"/>
                </a:lnTo>
                <a:lnTo>
                  <a:pt x="4607" y="18983"/>
                </a:lnTo>
                <a:lnTo>
                  <a:pt x="1015" y="21381"/>
                </a:lnTo>
                <a:lnTo>
                  <a:pt x="0" y="27349"/>
                </a:lnTo>
                <a:lnTo>
                  <a:pt x="1361" y="33349"/>
                </a:lnTo>
                <a:lnTo>
                  <a:pt x="3664" y="34124"/>
                </a:lnTo>
                <a:lnTo>
                  <a:pt x="8826" y="35998"/>
                </a:lnTo>
                <a:lnTo>
                  <a:pt x="15015" y="35391"/>
                </a:lnTo>
                <a:lnTo>
                  <a:pt x="49595" y="35391"/>
                </a:lnTo>
                <a:lnTo>
                  <a:pt x="70628" y="32776"/>
                </a:lnTo>
                <a:lnTo>
                  <a:pt x="95055" y="26516"/>
                </a:lnTo>
                <a:lnTo>
                  <a:pt x="118499" y="16983"/>
                </a:lnTo>
                <a:lnTo>
                  <a:pt x="122750" y="15192"/>
                </a:lnTo>
                <a:lnTo>
                  <a:pt x="124362" y="2711"/>
                </a:lnTo>
                <a:lnTo>
                  <a:pt x="123012" y="0"/>
                </a:lnTo>
                <a:close/>
              </a:path>
              <a:path extrusionOk="0" h="36195" w="124459">
                <a:moveTo>
                  <a:pt x="49595" y="35391"/>
                </a:moveTo>
                <a:lnTo>
                  <a:pt x="15015" y="35391"/>
                </a:lnTo>
                <a:lnTo>
                  <a:pt x="20763" y="35925"/>
                </a:lnTo>
                <a:lnTo>
                  <a:pt x="45703" y="35875"/>
                </a:lnTo>
                <a:lnTo>
                  <a:pt x="49595" y="3539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1" name="Google Shape;781;p33"/>
          <p:cNvSpPr/>
          <p:nvPr/>
        </p:nvSpPr>
        <p:spPr>
          <a:xfrm>
            <a:off x="17637638" y="0"/>
            <a:ext cx="24765" cy="5715"/>
          </a:xfrm>
          <a:custGeom>
            <a:rect b="b" l="l" r="r" t="t"/>
            <a:pathLst>
              <a:path extrusionOk="0" h="5715" w="24765">
                <a:moveTo>
                  <a:pt x="24596" y="0"/>
                </a:moveTo>
                <a:lnTo>
                  <a:pt x="0" y="0"/>
                </a:lnTo>
                <a:lnTo>
                  <a:pt x="4396" y="2825"/>
                </a:lnTo>
                <a:lnTo>
                  <a:pt x="10570" y="5345"/>
                </a:lnTo>
                <a:lnTo>
                  <a:pt x="17133" y="5493"/>
                </a:lnTo>
                <a:lnTo>
                  <a:pt x="23918" y="1989"/>
                </a:lnTo>
                <a:lnTo>
                  <a:pt x="2459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2" name="Google Shape;782;p33"/>
          <p:cNvSpPr/>
          <p:nvPr/>
        </p:nvSpPr>
        <p:spPr>
          <a:xfrm>
            <a:off x="19705398" y="0"/>
            <a:ext cx="398780" cy="405130"/>
          </a:xfrm>
          <a:custGeom>
            <a:rect b="b" l="l" r="r" t="t"/>
            <a:pathLst>
              <a:path extrusionOk="0" h="405130" w="398780">
                <a:moveTo>
                  <a:pt x="31352" y="0"/>
                </a:moveTo>
                <a:lnTo>
                  <a:pt x="0" y="0"/>
                </a:lnTo>
                <a:lnTo>
                  <a:pt x="2233" y="35968"/>
                </a:lnTo>
                <a:lnTo>
                  <a:pt x="9111" y="77224"/>
                </a:lnTo>
                <a:lnTo>
                  <a:pt x="20146" y="117588"/>
                </a:lnTo>
                <a:lnTo>
                  <a:pt x="37486" y="159532"/>
                </a:lnTo>
                <a:lnTo>
                  <a:pt x="46459" y="178611"/>
                </a:lnTo>
                <a:lnTo>
                  <a:pt x="66637" y="215679"/>
                </a:lnTo>
                <a:lnTo>
                  <a:pt x="87799" y="245552"/>
                </a:lnTo>
                <a:lnTo>
                  <a:pt x="91296" y="250610"/>
                </a:lnTo>
                <a:lnTo>
                  <a:pt x="117444" y="278382"/>
                </a:lnTo>
                <a:lnTo>
                  <a:pt x="167188" y="320773"/>
                </a:lnTo>
                <a:lnTo>
                  <a:pt x="206093" y="346353"/>
                </a:lnTo>
                <a:lnTo>
                  <a:pt x="247496" y="367618"/>
                </a:lnTo>
                <a:lnTo>
                  <a:pt x="290976" y="384239"/>
                </a:lnTo>
                <a:lnTo>
                  <a:pt x="338210" y="397359"/>
                </a:lnTo>
                <a:lnTo>
                  <a:pt x="384874" y="404628"/>
                </a:lnTo>
                <a:lnTo>
                  <a:pt x="398699" y="405117"/>
                </a:lnTo>
                <a:lnTo>
                  <a:pt x="398699" y="371121"/>
                </a:lnTo>
                <a:lnTo>
                  <a:pt x="375278" y="369441"/>
                </a:lnTo>
                <a:lnTo>
                  <a:pt x="344524" y="364548"/>
                </a:lnTo>
                <a:lnTo>
                  <a:pt x="277111" y="344139"/>
                </a:lnTo>
                <a:lnTo>
                  <a:pt x="240942" y="328151"/>
                </a:lnTo>
                <a:lnTo>
                  <a:pt x="206660" y="308838"/>
                </a:lnTo>
                <a:lnTo>
                  <a:pt x="174958" y="286211"/>
                </a:lnTo>
                <a:lnTo>
                  <a:pt x="135741" y="249587"/>
                </a:lnTo>
                <a:lnTo>
                  <a:pt x="101786" y="208018"/>
                </a:lnTo>
                <a:lnTo>
                  <a:pt x="73869" y="162207"/>
                </a:lnTo>
                <a:lnTo>
                  <a:pt x="52763" y="112855"/>
                </a:lnTo>
                <a:lnTo>
                  <a:pt x="43105" y="80731"/>
                </a:lnTo>
                <a:lnTo>
                  <a:pt x="41386" y="74232"/>
                </a:lnTo>
                <a:lnTo>
                  <a:pt x="39723" y="67722"/>
                </a:lnTo>
                <a:lnTo>
                  <a:pt x="38219" y="61181"/>
                </a:lnTo>
                <a:lnTo>
                  <a:pt x="36198" y="47894"/>
                </a:lnTo>
                <a:lnTo>
                  <a:pt x="34082" y="34616"/>
                </a:lnTo>
                <a:lnTo>
                  <a:pt x="32395" y="21292"/>
                </a:lnTo>
                <a:lnTo>
                  <a:pt x="31664" y="7863"/>
                </a:lnTo>
                <a:lnTo>
                  <a:pt x="3135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3" name="Google Shape;783;p33"/>
          <p:cNvSpPr/>
          <p:nvPr/>
        </p:nvSpPr>
        <p:spPr>
          <a:xfrm>
            <a:off x="20052583" y="271813"/>
            <a:ext cx="52069" cy="29209"/>
          </a:xfrm>
          <a:custGeom>
            <a:rect b="b" l="l" r="r" t="t"/>
            <a:pathLst>
              <a:path extrusionOk="0" h="29210" w="52069">
                <a:moveTo>
                  <a:pt x="2293" y="0"/>
                </a:moveTo>
                <a:lnTo>
                  <a:pt x="0" y="2638"/>
                </a:lnTo>
                <a:lnTo>
                  <a:pt x="366" y="14156"/>
                </a:lnTo>
                <a:lnTo>
                  <a:pt x="3989" y="19507"/>
                </a:lnTo>
                <a:lnTo>
                  <a:pt x="13088" y="20166"/>
                </a:lnTo>
                <a:lnTo>
                  <a:pt x="22095" y="21556"/>
                </a:lnTo>
                <a:lnTo>
                  <a:pt x="40109" y="26857"/>
                </a:lnTo>
                <a:lnTo>
                  <a:pt x="49370" y="28459"/>
                </a:lnTo>
                <a:lnTo>
                  <a:pt x="51515" y="28710"/>
                </a:lnTo>
                <a:lnTo>
                  <a:pt x="51515" y="2680"/>
                </a:lnTo>
                <a:lnTo>
                  <a:pt x="43412" y="2680"/>
                </a:lnTo>
                <a:lnTo>
                  <a:pt x="36857" y="2481"/>
                </a:lnTo>
                <a:lnTo>
                  <a:pt x="30334" y="1738"/>
                </a:lnTo>
                <a:lnTo>
                  <a:pt x="10188" y="931"/>
                </a:lnTo>
                <a:lnTo>
                  <a:pt x="3319" y="83"/>
                </a:lnTo>
                <a:lnTo>
                  <a:pt x="2293" y="0"/>
                </a:lnTo>
                <a:close/>
              </a:path>
              <a:path extrusionOk="0" h="29210" w="52069">
                <a:moveTo>
                  <a:pt x="51515" y="2438"/>
                </a:moveTo>
                <a:lnTo>
                  <a:pt x="43412" y="2680"/>
                </a:lnTo>
                <a:lnTo>
                  <a:pt x="51515" y="2680"/>
                </a:lnTo>
                <a:lnTo>
                  <a:pt x="51515" y="2438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4" name="Google Shape;784;p33"/>
          <p:cNvSpPr/>
          <p:nvPr/>
        </p:nvSpPr>
        <p:spPr>
          <a:xfrm>
            <a:off x="19810938" y="0"/>
            <a:ext cx="44450" cy="89535"/>
          </a:xfrm>
          <a:custGeom>
            <a:rect b="b" l="l" r="r" t="t"/>
            <a:pathLst>
              <a:path extrusionOk="0" h="89535" w="44450">
                <a:moveTo>
                  <a:pt x="23360" y="0"/>
                </a:moveTo>
                <a:lnTo>
                  <a:pt x="50" y="0"/>
                </a:lnTo>
                <a:lnTo>
                  <a:pt x="0" y="8129"/>
                </a:lnTo>
                <a:lnTo>
                  <a:pt x="5278" y="57438"/>
                </a:lnTo>
                <a:lnTo>
                  <a:pt x="24719" y="89525"/>
                </a:lnTo>
                <a:lnTo>
                  <a:pt x="35776" y="86384"/>
                </a:lnTo>
                <a:lnTo>
                  <a:pt x="44393" y="77191"/>
                </a:lnTo>
                <a:lnTo>
                  <a:pt x="43420" y="74070"/>
                </a:lnTo>
                <a:lnTo>
                  <a:pt x="40123" y="61894"/>
                </a:lnTo>
                <a:lnTo>
                  <a:pt x="36598" y="49731"/>
                </a:lnTo>
                <a:lnTo>
                  <a:pt x="33089" y="37521"/>
                </a:lnTo>
                <a:lnTo>
                  <a:pt x="29839" y="25203"/>
                </a:lnTo>
                <a:lnTo>
                  <a:pt x="27861" y="18595"/>
                </a:lnTo>
                <a:lnTo>
                  <a:pt x="26122" y="11889"/>
                </a:lnTo>
                <a:lnTo>
                  <a:pt x="24509" y="5042"/>
                </a:lnTo>
                <a:lnTo>
                  <a:pt x="2336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5" name="Google Shape;785;p33"/>
          <p:cNvSpPr/>
          <p:nvPr/>
        </p:nvSpPr>
        <p:spPr>
          <a:xfrm>
            <a:off x="19883795" y="172099"/>
            <a:ext cx="93816" cy="808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6" name="Google Shape;786;p33"/>
          <p:cNvSpPr/>
          <p:nvPr/>
        </p:nvSpPr>
        <p:spPr>
          <a:xfrm>
            <a:off x="20030302" y="0"/>
            <a:ext cx="73799" cy="1452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7" name="Google Shape;787;p33"/>
          <p:cNvSpPr/>
          <p:nvPr/>
        </p:nvSpPr>
        <p:spPr>
          <a:xfrm>
            <a:off x="19284883" y="2392800"/>
            <a:ext cx="644466" cy="6438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8" name="Google Shape;788;p33"/>
          <p:cNvSpPr/>
          <p:nvPr/>
        </p:nvSpPr>
        <p:spPr>
          <a:xfrm>
            <a:off x="18113709" y="1838447"/>
            <a:ext cx="875449" cy="15113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9" name="Google Shape;789;p33"/>
          <p:cNvSpPr/>
          <p:nvPr/>
        </p:nvSpPr>
        <p:spPr>
          <a:xfrm>
            <a:off x="17147111" y="575613"/>
            <a:ext cx="736648" cy="1270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0" name="Google Shape;790;p33"/>
          <p:cNvSpPr/>
          <p:nvPr/>
        </p:nvSpPr>
        <p:spPr>
          <a:xfrm>
            <a:off x="19657328" y="935186"/>
            <a:ext cx="446772" cy="120196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1" name="Google Shape;791;p33"/>
          <p:cNvSpPr/>
          <p:nvPr/>
        </p:nvSpPr>
        <p:spPr>
          <a:xfrm>
            <a:off x="18516258" y="0"/>
            <a:ext cx="603627" cy="29223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700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4"/>
          <p:cNvSpPr/>
          <p:nvPr/>
        </p:nvSpPr>
        <p:spPr>
          <a:xfrm>
            <a:off x="16326077" y="2105010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7" name="Google Shape;797;p34"/>
          <p:cNvSpPr/>
          <p:nvPr/>
        </p:nvSpPr>
        <p:spPr>
          <a:xfrm>
            <a:off x="18074134" y="698370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8" name="Google Shape;798;p34"/>
          <p:cNvSpPr/>
          <p:nvPr/>
        </p:nvSpPr>
        <p:spPr>
          <a:xfrm>
            <a:off x="15610598" y="736982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9" name="Google Shape;799;p34"/>
          <p:cNvSpPr/>
          <p:nvPr/>
        </p:nvSpPr>
        <p:spPr>
          <a:xfrm>
            <a:off x="17107380" y="0"/>
            <a:ext cx="265430" cy="35560"/>
          </a:xfrm>
          <a:custGeom>
            <a:rect b="b" l="l" r="r" t="t"/>
            <a:pathLst>
              <a:path extrusionOk="0" h="35560" w="265430">
                <a:moveTo>
                  <a:pt x="108722" y="0"/>
                </a:moveTo>
                <a:lnTo>
                  <a:pt x="0" y="0"/>
                </a:lnTo>
                <a:lnTo>
                  <a:pt x="17649" y="9008"/>
                </a:lnTo>
                <a:lnTo>
                  <a:pt x="70633" y="27086"/>
                </a:lnTo>
                <a:lnTo>
                  <a:pt x="112013" y="34731"/>
                </a:lnTo>
                <a:lnTo>
                  <a:pt x="120211" y="34993"/>
                </a:lnTo>
                <a:lnTo>
                  <a:pt x="136651" y="34375"/>
                </a:lnTo>
                <a:lnTo>
                  <a:pt x="143928" y="32846"/>
                </a:lnTo>
                <a:lnTo>
                  <a:pt x="151425" y="32312"/>
                </a:lnTo>
                <a:lnTo>
                  <a:pt x="158989" y="31866"/>
                </a:lnTo>
                <a:lnTo>
                  <a:pt x="166576" y="30784"/>
                </a:lnTo>
                <a:lnTo>
                  <a:pt x="185713" y="28560"/>
                </a:lnTo>
                <a:lnTo>
                  <a:pt x="236218" y="13933"/>
                </a:lnTo>
                <a:lnTo>
                  <a:pt x="262819" y="1208"/>
                </a:lnTo>
                <a:lnTo>
                  <a:pt x="124815" y="1208"/>
                </a:lnTo>
                <a:lnTo>
                  <a:pt x="108722" y="0"/>
                </a:lnTo>
                <a:close/>
              </a:path>
              <a:path extrusionOk="0" h="35560" w="265430">
                <a:moveTo>
                  <a:pt x="265000" y="0"/>
                </a:moveTo>
                <a:lnTo>
                  <a:pt x="159424" y="0"/>
                </a:lnTo>
                <a:lnTo>
                  <a:pt x="144964" y="1120"/>
                </a:lnTo>
                <a:lnTo>
                  <a:pt x="124815" y="1208"/>
                </a:lnTo>
                <a:lnTo>
                  <a:pt x="262819" y="1208"/>
                </a:lnTo>
                <a:lnTo>
                  <a:pt x="265000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0" name="Google Shape;800;p34"/>
          <p:cNvSpPr/>
          <p:nvPr/>
        </p:nvSpPr>
        <p:spPr>
          <a:xfrm>
            <a:off x="19190313" y="0"/>
            <a:ext cx="824865" cy="332105"/>
          </a:xfrm>
          <a:custGeom>
            <a:rect b="b" l="l" r="r" t="t"/>
            <a:pathLst>
              <a:path extrusionOk="0" h="332105" w="824865">
                <a:moveTo>
                  <a:pt x="32690" y="0"/>
                </a:moveTo>
                <a:lnTo>
                  <a:pt x="0" y="0"/>
                </a:lnTo>
                <a:lnTo>
                  <a:pt x="654" y="3928"/>
                </a:lnTo>
                <a:lnTo>
                  <a:pt x="11689" y="44291"/>
                </a:lnTo>
                <a:lnTo>
                  <a:pt x="29029" y="86236"/>
                </a:lnTo>
                <a:lnTo>
                  <a:pt x="38002" y="105315"/>
                </a:lnTo>
                <a:lnTo>
                  <a:pt x="58180" y="142383"/>
                </a:lnTo>
                <a:lnTo>
                  <a:pt x="79342" y="172256"/>
                </a:lnTo>
                <a:lnTo>
                  <a:pt x="82839" y="177313"/>
                </a:lnTo>
                <a:lnTo>
                  <a:pt x="108987" y="205086"/>
                </a:lnTo>
                <a:lnTo>
                  <a:pt x="158731" y="247477"/>
                </a:lnTo>
                <a:lnTo>
                  <a:pt x="197636" y="273057"/>
                </a:lnTo>
                <a:lnTo>
                  <a:pt x="239039" y="294321"/>
                </a:lnTo>
                <a:lnTo>
                  <a:pt x="282519" y="310943"/>
                </a:lnTo>
                <a:lnTo>
                  <a:pt x="329753" y="324063"/>
                </a:lnTo>
                <a:lnTo>
                  <a:pt x="376417" y="331332"/>
                </a:lnTo>
                <a:lnTo>
                  <a:pt x="404379" y="331948"/>
                </a:lnTo>
                <a:lnTo>
                  <a:pt x="413004" y="331572"/>
                </a:lnTo>
                <a:lnTo>
                  <a:pt x="421423" y="330790"/>
                </a:lnTo>
                <a:lnTo>
                  <a:pt x="429743" y="329907"/>
                </a:lnTo>
                <a:lnTo>
                  <a:pt x="438074" y="329225"/>
                </a:lnTo>
                <a:lnTo>
                  <a:pt x="443645" y="328691"/>
                </a:lnTo>
                <a:lnTo>
                  <a:pt x="449330" y="328597"/>
                </a:lnTo>
                <a:lnTo>
                  <a:pt x="455194" y="327874"/>
                </a:lnTo>
                <a:lnTo>
                  <a:pt x="504406" y="320308"/>
                </a:lnTo>
                <a:lnTo>
                  <a:pt x="564195" y="301632"/>
                </a:lnTo>
                <a:lnTo>
                  <a:pt x="572072" y="298379"/>
                </a:lnTo>
                <a:lnTo>
                  <a:pt x="397969" y="298379"/>
                </a:lnTo>
                <a:lnTo>
                  <a:pt x="366821" y="296145"/>
                </a:lnTo>
                <a:lnTo>
                  <a:pt x="306015" y="283499"/>
                </a:lnTo>
                <a:lnTo>
                  <a:pt x="268654" y="270843"/>
                </a:lnTo>
                <a:lnTo>
                  <a:pt x="232485" y="254854"/>
                </a:lnTo>
                <a:lnTo>
                  <a:pt x="198203" y="235542"/>
                </a:lnTo>
                <a:lnTo>
                  <a:pt x="166501" y="212914"/>
                </a:lnTo>
                <a:lnTo>
                  <a:pt x="127284" y="176290"/>
                </a:lnTo>
                <a:lnTo>
                  <a:pt x="93329" y="134722"/>
                </a:lnTo>
                <a:lnTo>
                  <a:pt x="65412" y="88911"/>
                </a:lnTo>
                <a:lnTo>
                  <a:pt x="44306" y="39559"/>
                </a:lnTo>
                <a:lnTo>
                  <a:pt x="34648" y="7435"/>
                </a:lnTo>
                <a:lnTo>
                  <a:pt x="32690" y="0"/>
                </a:lnTo>
                <a:close/>
              </a:path>
              <a:path extrusionOk="0" h="332105" w="824865">
                <a:moveTo>
                  <a:pt x="824869" y="0"/>
                </a:moveTo>
                <a:lnTo>
                  <a:pt x="785031" y="0"/>
                </a:lnTo>
                <a:lnTo>
                  <a:pt x="780424" y="19149"/>
                </a:lnTo>
                <a:lnTo>
                  <a:pt x="774399" y="38490"/>
                </a:lnTo>
                <a:lnTo>
                  <a:pt x="764703" y="65013"/>
                </a:lnTo>
                <a:lnTo>
                  <a:pt x="761069" y="71139"/>
                </a:lnTo>
                <a:lnTo>
                  <a:pt x="758117" y="77547"/>
                </a:lnTo>
                <a:lnTo>
                  <a:pt x="754954" y="83861"/>
                </a:lnTo>
                <a:lnTo>
                  <a:pt x="752023" y="90300"/>
                </a:lnTo>
                <a:lnTo>
                  <a:pt x="748766" y="96531"/>
                </a:lnTo>
                <a:lnTo>
                  <a:pt x="737939" y="114677"/>
                </a:lnTo>
                <a:lnTo>
                  <a:pt x="735049" y="119462"/>
                </a:lnTo>
                <a:lnTo>
                  <a:pt x="732599" y="124540"/>
                </a:lnTo>
                <a:lnTo>
                  <a:pt x="711155" y="157366"/>
                </a:lnTo>
                <a:lnTo>
                  <a:pt x="703972" y="165837"/>
                </a:lnTo>
                <a:lnTo>
                  <a:pt x="694255" y="176325"/>
                </a:lnTo>
                <a:lnTo>
                  <a:pt x="662744" y="207187"/>
                </a:lnTo>
                <a:lnTo>
                  <a:pt x="625338" y="233822"/>
                </a:lnTo>
                <a:lnTo>
                  <a:pt x="576431" y="261569"/>
                </a:lnTo>
                <a:lnTo>
                  <a:pt x="543352" y="275554"/>
                </a:lnTo>
                <a:lnTo>
                  <a:pt x="536078" y="278259"/>
                </a:lnTo>
                <a:lnTo>
                  <a:pt x="491151" y="290755"/>
                </a:lnTo>
                <a:lnTo>
                  <a:pt x="444826" y="297415"/>
                </a:lnTo>
                <a:lnTo>
                  <a:pt x="397969" y="298379"/>
                </a:lnTo>
                <a:lnTo>
                  <a:pt x="572072" y="298379"/>
                </a:lnTo>
                <a:lnTo>
                  <a:pt x="635665" y="265041"/>
                </a:lnTo>
                <a:lnTo>
                  <a:pt x="674466" y="237617"/>
                </a:lnTo>
                <a:lnTo>
                  <a:pt x="709908" y="205961"/>
                </a:lnTo>
                <a:lnTo>
                  <a:pt x="742567" y="169544"/>
                </a:lnTo>
                <a:lnTo>
                  <a:pt x="768849" y="134540"/>
                </a:lnTo>
                <a:lnTo>
                  <a:pt x="792000" y="91035"/>
                </a:lnTo>
                <a:lnTo>
                  <a:pt x="817740" y="26775"/>
                </a:lnTo>
                <a:lnTo>
                  <a:pt x="824869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1" name="Google Shape;801;p34"/>
          <p:cNvSpPr/>
          <p:nvPr/>
        </p:nvSpPr>
        <p:spPr>
          <a:xfrm>
            <a:off x="19731263" y="98405"/>
            <a:ext cx="106800" cy="92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2" name="Google Shape;802;p34"/>
          <p:cNvSpPr/>
          <p:nvPr/>
        </p:nvSpPr>
        <p:spPr>
          <a:xfrm>
            <a:off x="19529094" y="192412"/>
            <a:ext cx="125094" cy="37464"/>
          </a:xfrm>
          <a:custGeom>
            <a:rect b="b" l="l" r="r" t="t"/>
            <a:pathLst>
              <a:path extrusionOk="0" h="37464" w="125094">
                <a:moveTo>
                  <a:pt x="2236" y="6105"/>
                </a:moveTo>
                <a:lnTo>
                  <a:pt x="80" y="8586"/>
                </a:lnTo>
                <a:lnTo>
                  <a:pt x="0" y="10513"/>
                </a:lnTo>
                <a:lnTo>
                  <a:pt x="310" y="20261"/>
                </a:lnTo>
                <a:lnTo>
                  <a:pt x="3933" y="25612"/>
                </a:lnTo>
                <a:lnTo>
                  <a:pt x="13032" y="26271"/>
                </a:lnTo>
                <a:lnTo>
                  <a:pt x="22039" y="27661"/>
                </a:lnTo>
                <a:lnTo>
                  <a:pt x="40053" y="32962"/>
                </a:lnTo>
                <a:lnTo>
                  <a:pt x="49313" y="34564"/>
                </a:lnTo>
                <a:lnTo>
                  <a:pt x="56127" y="35360"/>
                </a:lnTo>
                <a:lnTo>
                  <a:pt x="62975" y="36265"/>
                </a:lnTo>
                <a:lnTo>
                  <a:pt x="69851" y="36987"/>
                </a:lnTo>
                <a:lnTo>
                  <a:pt x="76747" y="37234"/>
                </a:lnTo>
                <a:lnTo>
                  <a:pt x="83640" y="37159"/>
                </a:lnTo>
                <a:lnTo>
                  <a:pt x="90527" y="36914"/>
                </a:lnTo>
                <a:lnTo>
                  <a:pt x="97382" y="36447"/>
                </a:lnTo>
                <a:lnTo>
                  <a:pt x="104181" y="35706"/>
                </a:lnTo>
                <a:lnTo>
                  <a:pt x="112516" y="33821"/>
                </a:lnTo>
                <a:lnTo>
                  <a:pt x="122714" y="32879"/>
                </a:lnTo>
                <a:lnTo>
                  <a:pt x="124756" y="20984"/>
                </a:lnTo>
                <a:lnTo>
                  <a:pt x="120663" y="10513"/>
                </a:lnTo>
                <a:lnTo>
                  <a:pt x="119056" y="8785"/>
                </a:lnTo>
                <a:lnTo>
                  <a:pt x="43355" y="8785"/>
                </a:lnTo>
                <a:lnTo>
                  <a:pt x="36801" y="8586"/>
                </a:lnTo>
                <a:lnTo>
                  <a:pt x="30277" y="7843"/>
                </a:lnTo>
                <a:lnTo>
                  <a:pt x="10131" y="7036"/>
                </a:lnTo>
                <a:lnTo>
                  <a:pt x="3262" y="6188"/>
                </a:lnTo>
                <a:lnTo>
                  <a:pt x="2236" y="6105"/>
                </a:lnTo>
                <a:close/>
              </a:path>
              <a:path extrusionOk="0" h="37464" w="125094">
                <a:moveTo>
                  <a:pt x="106163" y="0"/>
                </a:moveTo>
                <a:lnTo>
                  <a:pt x="98307" y="702"/>
                </a:lnTo>
                <a:lnTo>
                  <a:pt x="93249" y="2304"/>
                </a:lnTo>
                <a:lnTo>
                  <a:pt x="88192" y="4272"/>
                </a:lnTo>
                <a:lnTo>
                  <a:pt x="82894" y="5445"/>
                </a:lnTo>
                <a:lnTo>
                  <a:pt x="72970" y="7389"/>
                </a:lnTo>
                <a:lnTo>
                  <a:pt x="63085" y="8214"/>
                </a:lnTo>
                <a:lnTo>
                  <a:pt x="43355" y="8785"/>
                </a:lnTo>
                <a:lnTo>
                  <a:pt x="119056" y="8785"/>
                </a:lnTo>
                <a:lnTo>
                  <a:pt x="114041" y="3394"/>
                </a:lnTo>
                <a:lnTo>
                  <a:pt x="10616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3" name="Google Shape;803;p34"/>
          <p:cNvSpPr/>
          <p:nvPr/>
        </p:nvSpPr>
        <p:spPr>
          <a:xfrm>
            <a:off x="19875489" y="0"/>
            <a:ext cx="25400" cy="22225"/>
          </a:xfrm>
          <a:custGeom>
            <a:rect b="b" l="l" r="r" t="t"/>
            <a:pathLst>
              <a:path extrusionOk="0" h="22225" w="25400">
                <a:moveTo>
                  <a:pt x="544" y="10146"/>
                </a:moveTo>
                <a:lnTo>
                  <a:pt x="0" y="13915"/>
                </a:lnTo>
                <a:lnTo>
                  <a:pt x="1622" y="15329"/>
                </a:lnTo>
                <a:lnTo>
                  <a:pt x="8893" y="20915"/>
                </a:lnTo>
                <a:lnTo>
                  <a:pt x="14118" y="22172"/>
                </a:lnTo>
                <a:lnTo>
                  <a:pt x="18054" y="18701"/>
                </a:lnTo>
                <a:lnTo>
                  <a:pt x="20688" y="12041"/>
                </a:lnTo>
                <a:lnTo>
                  <a:pt x="869" y="12041"/>
                </a:lnTo>
                <a:lnTo>
                  <a:pt x="544" y="10146"/>
                </a:lnTo>
                <a:close/>
              </a:path>
              <a:path extrusionOk="0" h="22225" w="25400">
                <a:moveTo>
                  <a:pt x="24922" y="0"/>
                </a:moveTo>
                <a:lnTo>
                  <a:pt x="3597" y="0"/>
                </a:lnTo>
                <a:lnTo>
                  <a:pt x="2711" y="3549"/>
                </a:lnTo>
                <a:lnTo>
                  <a:pt x="1664" y="8094"/>
                </a:lnTo>
                <a:lnTo>
                  <a:pt x="869" y="12041"/>
                </a:lnTo>
                <a:lnTo>
                  <a:pt x="20688" y="12041"/>
                </a:lnTo>
                <a:lnTo>
                  <a:pt x="21454" y="10104"/>
                </a:lnTo>
                <a:lnTo>
                  <a:pt x="23429" y="4506"/>
                </a:lnTo>
                <a:lnTo>
                  <a:pt x="24922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4" name="Google Shape;804;p34"/>
          <p:cNvSpPr/>
          <p:nvPr/>
        </p:nvSpPr>
        <p:spPr>
          <a:xfrm>
            <a:off x="19296608" y="0"/>
            <a:ext cx="35559" cy="16510"/>
          </a:xfrm>
          <a:custGeom>
            <a:rect b="b" l="l" r="r" t="t"/>
            <a:pathLst>
              <a:path extrusionOk="0" h="16510" w="35559">
                <a:moveTo>
                  <a:pt x="33996" y="0"/>
                </a:moveTo>
                <a:lnTo>
                  <a:pt x="0" y="0"/>
                </a:lnTo>
                <a:lnTo>
                  <a:pt x="2070" y="8344"/>
                </a:lnTo>
                <a:lnTo>
                  <a:pt x="3578" y="12564"/>
                </a:lnTo>
                <a:lnTo>
                  <a:pt x="15505" y="16229"/>
                </a:lnTo>
                <a:lnTo>
                  <a:pt x="26562" y="13088"/>
                </a:lnTo>
                <a:lnTo>
                  <a:pt x="35179" y="3894"/>
                </a:lnTo>
                <a:lnTo>
                  <a:pt x="34206" y="774"/>
                </a:lnTo>
                <a:lnTo>
                  <a:pt x="33996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5" name="Google Shape;805;p34"/>
          <p:cNvSpPr/>
          <p:nvPr/>
        </p:nvSpPr>
        <p:spPr>
          <a:xfrm>
            <a:off x="19360250" y="98803"/>
            <a:ext cx="93900" cy="80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6" name="Google Shape;806;p34"/>
          <p:cNvSpPr/>
          <p:nvPr/>
        </p:nvSpPr>
        <p:spPr>
          <a:xfrm>
            <a:off x="19506756" y="0"/>
            <a:ext cx="176100" cy="91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7" name="Google Shape;807;p34"/>
          <p:cNvSpPr/>
          <p:nvPr/>
        </p:nvSpPr>
        <p:spPr>
          <a:xfrm>
            <a:off x="18761341" y="2319504"/>
            <a:ext cx="644400" cy="6438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8" name="Google Shape;808;p34"/>
          <p:cNvSpPr/>
          <p:nvPr/>
        </p:nvSpPr>
        <p:spPr>
          <a:xfrm>
            <a:off x="17590166" y="1765151"/>
            <a:ext cx="875400" cy="15114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9" name="Google Shape;809;p34"/>
          <p:cNvSpPr/>
          <p:nvPr/>
        </p:nvSpPr>
        <p:spPr>
          <a:xfrm>
            <a:off x="16623566" y="502317"/>
            <a:ext cx="736500" cy="12699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0" name="Google Shape;810;p34"/>
          <p:cNvSpPr/>
          <p:nvPr/>
        </p:nvSpPr>
        <p:spPr>
          <a:xfrm>
            <a:off x="19133784" y="861890"/>
            <a:ext cx="703500" cy="12141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1" name="Google Shape;811;p34"/>
          <p:cNvSpPr/>
          <p:nvPr/>
        </p:nvSpPr>
        <p:spPr>
          <a:xfrm>
            <a:off x="17992714" y="0"/>
            <a:ext cx="598805" cy="219075"/>
          </a:xfrm>
          <a:custGeom>
            <a:rect b="b" l="l" r="r" t="t"/>
            <a:pathLst>
              <a:path extrusionOk="0" h="219075" w="598805">
                <a:moveTo>
                  <a:pt x="12679" y="133898"/>
                </a:moveTo>
                <a:lnTo>
                  <a:pt x="48891" y="158309"/>
                </a:lnTo>
                <a:lnTo>
                  <a:pt x="86240" y="164884"/>
                </a:lnTo>
                <a:lnTo>
                  <a:pt x="107341" y="168215"/>
                </a:lnTo>
                <a:lnTo>
                  <a:pt x="120022" y="170026"/>
                </a:lnTo>
                <a:lnTo>
                  <a:pt x="132893" y="171451"/>
                </a:lnTo>
                <a:lnTo>
                  <a:pt x="160672" y="173963"/>
                </a:lnTo>
                <a:lnTo>
                  <a:pt x="259578" y="184057"/>
                </a:lnTo>
                <a:lnTo>
                  <a:pt x="546462" y="218936"/>
                </a:lnTo>
                <a:lnTo>
                  <a:pt x="553520" y="216810"/>
                </a:lnTo>
                <a:lnTo>
                  <a:pt x="556165" y="207962"/>
                </a:lnTo>
                <a:lnTo>
                  <a:pt x="563400" y="183010"/>
                </a:lnTo>
                <a:lnTo>
                  <a:pt x="528365" y="183010"/>
                </a:lnTo>
                <a:lnTo>
                  <a:pt x="322110" y="157953"/>
                </a:lnTo>
                <a:lnTo>
                  <a:pt x="266698" y="149928"/>
                </a:lnTo>
                <a:lnTo>
                  <a:pt x="166858" y="134286"/>
                </a:lnTo>
                <a:lnTo>
                  <a:pt x="15453" y="134286"/>
                </a:lnTo>
                <a:lnTo>
                  <a:pt x="12679" y="133898"/>
                </a:lnTo>
                <a:close/>
              </a:path>
              <a:path extrusionOk="0" h="219075" w="598805">
                <a:moveTo>
                  <a:pt x="598414" y="0"/>
                </a:moveTo>
                <a:lnTo>
                  <a:pt x="564005" y="0"/>
                </a:lnTo>
                <a:lnTo>
                  <a:pt x="561998" y="20480"/>
                </a:lnTo>
                <a:lnTo>
                  <a:pt x="558580" y="45093"/>
                </a:lnTo>
                <a:lnTo>
                  <a:pt x="550013" y="94058"/>
                </a:lnTo>
                <a:lnTo>
                  <a:pt x="539275" y="142613"/>
                </a:lnTo>
                <a:lnTo>
                  <a:pt x="528941" y="181690"/>
                </a:lnTo>
                <a:lnTo>
                  <a:pt x="528732" y="182109"/>
                </a:lnTo>
                <a:lnTo>
                  <a:pt x="528784" y="182915"/>
                </a:lnTo>
                <a:lnTo>
                  <a:pt x="528365" y="183010"/>
                </a:lnTo>
                <a:lnTo>
                  <a:pt x="563400" y="183010"/>
                </a:lnTo>
                <a:lnTo>
                  <a:pt x="578555" y="123295"/>
                </a:lnTo>
                <a:lnTo>
                  <a:pt x="589481" y="67610"/>
                </a:lnTo>
                <a:lnTo>
                  <a:pt x="596393" y="19138"/>
                </a:lnTo>
                <a:lnTo>
                  <a:pt x="598414" y="0"/>
                </a:lnTo>
                <a:close/>
              </a:path>
              <a:path extrusionOk="0" h="219075" w="598805">
                <a:moveTo>
                  <a:pt x="24718" y="121029"/>
                </a:moveTo>
                <a:lnTo>
                  <a:pt x="20171" y="121347"/>
                </a:lnTo>
                <a:lnTo>
                  <a:pt x="13020" y="122415"/>
                </a:lnTo>
                <a:lnTo>
                  <a:pt x="10015" y="125598"/>
                </a:lnTo>
                <a:lnTo>
                  <a:pt x="10402" y="129776"/>
                </a:lnTo>
                <a:lnTo>
                  <a:pt x="12679" y="133898"/>
                </a:lnTo>
                <a:lnTo>
                  <a:pt x="15453" y="134286"/>
                </a:lnTo>
                <a:lnTo>
                  <a:pt x="26526" y="122513"/>
                </a:lnTo>
                <a:lnTo>
                  <a:pt x="27371" y="121098"/>
                </a:lnTo>
                <a:lnTo>
                  <a:pt x="24718" y="121029"/>
                </a:lnTo>
                <a:close/>
              </a:path>
              <a:path extrusionOk="0" h="219075" w="598805">
                <a:moveTo>
                  <a:pt x="27371" y="121098"/>
                </a:moveTo>
                <a:lnTo>
                  <a:pt x="26526" y="122513"/>
                </a:lnTo>
                <a:lnTo>
                  <a:pt x="15453" y="134286"/>
                </a:lnTo>
                <a:lnTo>
                  <a:pt x="166858" y="134286"/>
                </a:lnTo>
                <a:lnTo>
                  <a:pt x="102818" y="125179"/>
                </a:lnTo>
                <a:lnTo>
                  <a:pt x="60566" y="121649"/>
                </a:lnTo>
                <a:lnTo>
                  <a:pt x="37457" y="121430"/>
                </a:lnTo>
                <a:lnTo>
                  <a:pt x="27371" y="121098"/>
                </a:lnTo>
                <a:close/>
              </a:path>
              <a:path extrusionOk="0" h="219075" w="598805">
                <a:moveTo>
                  <a:pt x="10287" y="128540"/>
                </a:moveTo>
                <a:lnTo>
                  <a:pt x="7418" y="128540"/>
                </a:lnTo>
                <a:lnTo>
                  <a:pt x="9104" y="133398"/>
                </a:lnTo>
                <a:lnTo>
                  <a:pt x="12679" y="133898"/>
                </a:lnTo>
                <a:lnTo>
                  <a:pt x="10402" y="129776"/>
                </a:lnTo>
                <a:lnTo>
                  <a:pt x="10287" y="128540"/>
                </a:lnTo>
                <a:close/>
              </a:path>
              <a:path extrusionOk="0" h="219075" w="598805">
                <a:moveTo>
                  <a:pt x="66899" y="0"/>
                </a:moveTo>
                <a:lnTo>
                  <a:pt x="27518" y="0"/>
                </a:lnTo>
                <a:lnTo>
                  <a:pt x="19061" y="33559"/>
                </a:lnTo>
                <a:lnTo>
                  <a:pt x="9881" y="72137"/>
                </a:lnTo>
                <a:lnTo>
                  <a:pt x="1278" y="113162"/>
                </a:lnTo>
                <a:lnTo>
                  <a:pt x="0" y="125598"/>
                </a:lnTo>
                <a:lnTo>
                  <a:pt x="125" y="128540"/>
                </a:lnTo>
                <a:lnTo>
                  <a:pt x="1523" y="133535"/>
                </a:lnTo>
                <a:lnTo>
                  <a:pt x="7418" y="128540"/>
                </a:lnTo>
                <a:lnTo>
                  <a:pt x="10287" y="128540"/>
                </a:lnTo>
                <a:lnTo>
                  <a:pt x="10015" y="125598"/>
                </a:lnTo>
                <a:lnTo>
                  <a:pt x="13020" y="122415"/>
                </a:lnTo>
                <a:lnTo>
                  <a:pt x="20171" y="121347"/>
                </a:lnTo>
                <a:lnTo>
                  <a:pt x="24718" y="121029"/>
                </a:lnTo>
                <a:lnTo>
                  <a:pt x="27413" y="121029"/>
                </a:lnTo>
                <a:lnTo>
                  <a:pt x="38766" y="102036"/>
                </a:lnTo>
                <a:lnTo>
                  <a:pt x="48621" y="76814"/>
                </a:lnTo>
                <a:lnTo>
                  <a:pt x="56021" y="49129"/>
                </a:lnTo>
                <a:lnTo>
                  <a:pt x="62554" y="21240"/>
                </a:lnTo>
                <a:lnTo>
                  <a:pt x="66899" y="0"/>
                </a:lnTo>
                <a:close/>
              </a:path>
              <a:path extrusionOk="0" h="219075" w="598805">
                <a:moveTo>
                  <a:pt x="27413" y="121029"/>
                </a:moveTo>
                <a:lnTo>
                  <a:pt x="24718" y="121029"/>
                </a:lnTo>
                <a:lnTo>
                  <a:pt x="27371" y="121098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2" name="Google Shape;812;p34"/>
          <p:cNvSpPr/>
          <p:nvPr/>
        </p:nvSpPr>
        <p:spPr>
          <a:xfrm>
            <a:off x="18355378" y="95295"/>
            <a:ext cx="104775" cy="34289"/>
          </a:xfrm>
          <a:custGeom>
            <a:rect b="b" l="l" r="r" t="t"/>
            <a:pathLst>
              <a:path extrusionOk="0" h="34289" w="104775">
                <a:moveTo>
                  <a:pt x="9716" y="4879"/>
                </a:moveTo>
                <a:lnTo>
                  <a:pt x="0" y="14156"/>
                </a:lnTo>
                <a:lnTo>
                  <a:pt x="1057" y="18543"/>
                </a:lnTo>
                <a:lnTo>
                  <a:pt x="67223" y="29098"/>
                </a:lnTo>
                <a:lnTo>
                  <a:pt x="72098" y="29475"/>
                </a:lnTo>
                <a:lnTo>
                  <a:pt x="86531" y="32616"/>
                </a:lnTo>
                <a:lnTo>
                  <a:pt x="88552" y="33234"/>
                </a:lnTo>
                <a:lnTo>
                  <a:pt x="90363" y="33716"/>
                </a:lnTo>
                <a:lnTo>
                  <a:pt x="92007" y="34030"/>
                </a:lnTo>
                <a:lnTo>
                  <a:pt x="93484" y="34197"/>
                </a:lnTo>
                <a:lnTo>
                  <a:pt x="94164" y="34208"/>
                </a:lnTo>
                <a:lnTo>
                  <a:pt x="94813" y="34176"/>
                </a:lnTo>
                <a:lnTo>
                  <a:pt x="102886" y="24313"/>
                </a:lnTo>
                <a:lnTo>
                  <a:pt x="103483" y="23318"/>
                </a:lnTo>
                <a:lnTo>
                  <a:pt x="103710" y="22826"/>
                </a:lnTo>
                <a:lnTo>
                  <a:pt x="104017" y="21915"/>
                </a:lnTo>
                <a:lnTo>
                  <a:pt x="104207" y="20983"/>
                </a:lnTo>
                <a:lnTo>
                  <a:pt x="104291" y="20240"/>
                </a:lnTo>
                <a:lnTo>
                  <a:pt x="104279" y="17151"/>
                </a:lnTo>
                <a:lnTo>
                  <a:pt x="100801" y="6554"/>
                </a:lnTo>
                <a:lnTo>
                  <a:pt x="18208" y="6554"/>
                </a:lnTo>
                <a:lnTo>
                  <a:pt x="16554" y="6041"/>
                </a:lnTo>
                <a:lnTo>
                  <a:pt x="14994" y="5633"/>
                </a:lnTo>
                <a:lnTo>
                  <a:pt x="13538" y="5319"/>
                </a:lnTo>
                <a:lnTo>
                  <a:pt x="12167" y="5099"/>
                </a:lnTo>
                <a:lnTo>
                  <a:pt x="10900" y="4942"/>
                </a:lnTo>
                <a:lnTo>
                  <a:pt x="9716" y="4879"/>
                </a:lnTo>
                <a:close/>
              </a:path>
              <a:path extrusionOk="0" h="34289" w="104775">
                <a:moveTo>
                  <a:pt x="50396" y="2638"/>
                </a:moveTo>
                <a:lnTo>
                  <a:pt x="18208" y="6554"/>
                </a:lnTo>
                <a:lnTo>
                  <a:pt x="100801" y="6554"/>
                </a:lnTo>
                <a:lnTo>
                  <a:pt x="51495" y="2711"/>
                </a:lnTo>
                <a:lnTo>
                  <a:pt x="50396" y="2638"/>
                </a:lnTo>
                <a:close/>
              </a:path>
              <a:path extrusionOk="0" h="34289" w="104775">
                <a:moveTo>
                  <a:pt x="86531" y="0"/>
                </a:moveTo>
                <a:lnTo>
                  <a:pt x="79222" y="659"/>
                </a:lnTo>
                <a:lnTo>
                  <a:pt x="75285" y="890"/>
                </a:lnTo>
                <a:lnTo>
                  <a:pt x="67317" y="1235"/>
                </a:lnTo>
                <a:lnTo>
                  <a:pt x="59348" y="1727"/>
                </a:lnTo>
                <a:lnTo>
                  <a:pt x="55401" y="2136"/>
                </a:lnTo>
                <a:lnTo>
                  <a:pt x="51495" y="2711"/>
                </a:lnTo>
                <a:lnTo>
                  <a:pt x="96806" y="2711"/>
                </a:lnTo>
                <a:lnTo>
                  <a:pt x="87070" y="397"/>
                </a:lnTo>
                <a:lnTo>
                  <a:pt x="86196" y="397"/>
                </a:lnTo>
                <a:lnTo>
                  <a:pt x="86531" y="0"/>
                </a:lnTo>
                <a:close/>
              </a:path>
              <a:path extrusionOk="0" h="34289" w="104775">
                <a:moveTo>
                  <a:pt x="86274" y="314"/>
                </a:moveTo>
                <a:lnTo>
                  <a:pt x="87070" y="397"/>
                </a:lnTo>
                <a:lnTo>
                  <a:pt x="86274" y="314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3" name="Google Shape;813;p34"/>
          <p:cNvSpPr/>
          <p:nvPr/>
        </p:nvSpPr>
        <p:spPr>
          <a:xfrm>
            <a:off x="18468380" y="0"/>
            <a:ext cx="27940" cy="27305"/>
          </a:xfrm>
          <a:custGeom>
            <a:rect b="b" l="l" r="r" t="t"/>
            <a:pathLst>
              <a:path extrusionOk="0" h="27305" w="27940">
                <a:moveTo>
                  <a:pt x="27343" y="0"/>
                </a:moveTo>
                <a:lnTo>
                  <a:pt x="2038" y="0"/>
                </a:lnTo>
                <a:lnTo>
                  <a:pt x="1654" y="1895"/>
                </a:lnTo>
                <a:lnTo>
                  <a:pt x="460" y="8177"/>
                </a:lnTo>
                <a:lnTo>
                  <a:pt x="73" y="11350"/>
                </a:lnTo>
                <a:lnTo>
                  <a:pt x="0" y="16041"/>
                </a:lnTo>
                <a:lnTo>
                  <a:pt x="136" y="17570"/>
                </a:lnTo>
                <a:lnTo>
                  <a:pt x="9015" y="26742"/>
                </a:lnTo>
                <a:lnTo>
                  <a:pt x="10449" y="26659"/>
                </a:lnTo>
                <a:lnTo>
                  <a:pt x="2734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4" name="Google Shape;814;p34"/>
          <p:cNvSpPr/>
          <p:nvPr/>
        </p:nvSpPr>
        <p:spPr>
          <a:xfrm>
            <a:off x="18057241" y="0"/>
            <a:ext cx="43180" cy="72390"/>
          </a:xfrm>
          <a:custGeom>
            <a:rect b="b" l="l" r="r" t="t"/>
            <a:pathLst>
              <a:path extrusionOk="0" h="72390" w="43180">
                <a:moveTo>
                  <a:pt x="43033" y="0"/>
                </a:moveTo>
                <a:lnTo>
                  <a:pt x="16933" y="0"/>
                </a:lnTo>
                <a:lnTo>
                  <a:pt x="15570" y="7329"/>
                </a:lnTo>
                <a:lnTo>
                  <a:pt x="13999" y="15036"/>
                </a:lnTo>
                <a:lnTo>
                  <a:pt x="3905" y="47883"/>
                </a:lnTo>
                <a:lnTo>
                  <a:pt x="1748" y="52909"/>
                </a:lnTo>
                <a:lnTo>
                  <a:pt x="984" y="55076"/>
                </a:lnTo>
                <a:lnTo>
                  <a:pt x="397" y="57034"/>
                </a:lnTo>
                <a:lnTo>
                  <a:pt x="126" y="58301"/>
                </a:lnTo>
                <a:lnTo>
                  <a:pt x="0" y="61977"/>
                </a:lnTo>
                <a:lnTo>
                  <a:pt x="174" y="62804"/>
                </a:lnTo>
                <a:lnTo>
                  <a:pt x="12554" y="72102"/>
                </a:lnTo>
                <a:lnTo>
                  <a:pt x="14167" y="72102"/>
                </a:lnTo>
                <a:lnTo>
                  <a:pt x="36781" y="58825"/>
                </a:lnTo>
                <a:lnTo>
                  <a:pt x="36710" y="52364"/>
                </a:lnTo>
                <a:lnTo>
                  <a:pt x="36543" y="51715"/>
                </a:lnTo>
                <a:lnTo>
                  <a:pt x="36815" y="49820"/>
                </a:lnTo>
                <a:lnTo>
                  <a:pt x="37161" y="46940"/>
                </a:lnTo>
                <a:lnTo>
                  <a:pt x="38679" y="36019"/>
                </a:lnTo>
                <a:lnTo>
                  <a:pt x="39234" y="32344"/>
                </a:lnTo>
                <a:lnTo>
                  <a:pt x="41108" y="19360"/>
                </a:lnTo>
                <a:lnTo>
                  <a:pt x="41736" y="13810"/>
                </a:lnTo>
                <a:lnTo>
                  <a:pt x="42218" y="8282"/>
                </a:lnTo>
                <a:lnTo>
                  <a:pt x="42522" y="2826"/>
                </a:lnTo>
                <a:lnTo>
                  <a:pt x="42836" y="1298"/>
                </a:lnTo>
                <a:lnTo>
                  <a:pt x="43033" y="0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5" name="Google Shape;815;p34"/>
          <p:cNvSpPr/>
          <p:nvPr/>
        </p:nvSpPr>
        <p:spPr>
          <a:xfrm>
            <a:off x="18195759" y="75945"/>
            <a:ext cx="125730" cy="41910"/>
          </a:xfrm>
          <a:custGeom>
            <a:rect b="b" l="l" r="r" t="t"/>
            <a:pathLst>
              <a:path extrusionOk="0" h="41910" w="125730">
                <a:moveTo>
                  <a:pt x="16011" y="0"/>
                </a:moveTo>
                <a:lnTo>
                  <a:pt x="0" y="7811"/>
                </a:lnTo>
                <a:lnTo>
                  <a:pt x="158" y="9256"/>
                </a:lnTo>
                <a:lnTo>
                  <a:pt x="34272" y="26365"/>
                </a:lnTo>
                <a:lnTo>
                  <a:pt x="88228" y="38595"/>
                </a:lnTo>
                <a:lnTo>
                  <a:pt x="92783" y="39475"/>
                </a:lnTo>
                <a:lnTo>
                  <a:pt x="105778" y="41401"/>
                </a:lnTo>
                <a:lnTo>
                  <a:pt x="107840" y="41359"/>
                </a:lnTo>
                <a:lnTo>
                  <a:pt x="125662" y="24397"/>
                </a:lnTo>
                <a:lnTo>
                  <a:pt x="125526" y="23224"/>
                </a:lnTo>
                <a:lnTo>
                  <a:pt x="112985" y="5539"/>
                </a:lnTo>
                <a:lnTo>
                  <a:pt x="94898" y="5539"/>
                </a:lnTo>
                <a:lnTo>
                  <a:pt x="93935" y="5497"/>
                </a:lnTo>
                <a:lnTo>
                  <a:pt x="87590" y="4994"/>
                </a:lnTo>
                <a:lnTo>
                  <a:pt x="81150" y="4670"/>
                </a:lnTo>
                <a:lnTo>
                  <a:pt x="55078" y="3853"/>
                </a:lnTo>
                <a:lnTo>
                  <a:pt x="48649" y="3476"/>
                </a:lnTo>
                <a:lnTo>
                  <a:pt x="42303" y="2900"/>
                </a:lnTo>
                <a:lnTo>
                  <a:pt x="24901" y="534"/>
                </a:lnTo>
                <a:lnTo>
                  <a:pt x="20419" y="136"/>
                </a:lnTo>
                <a:lnTo>
                  <a:pt x="18199" y="20"/>
                </a:lnTo>
                <a:lnTo>
                  <a:pt x="16011" y="0"/>
                </a:lnTo>
                <a:close/>
              </a:path>
              <a:path extrusionOk="0" h="41910" w="125730">
                <a:moveTo>
                  <a:pt x="105327" y="3057"/>
                </a:moveTo>
                <a:lnTo>
                  <a:pt x="100683" y="4324"/>
                </a:lnTo>
                <a:lnTo>
                  <a:pt x="99749" y="4670"/>
                </a:lnTo>
                <a:lnTo>
                  <a:pt x="94898" y="5539"/>
                </a:lnTo>
                <a:lnTo>
                  <a:pt x="112985" y="5539"/>
                </a:lnTo>
                <a:lnTo>
                  <a:pt x="106071" y="3067"/>
                </a:lnTo>
                <a:lnTo>
                  <a:pt x="105327" y="3057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6" name="Google Shape;816;p34"/>
          <p:cNvSpPr txBox="1"/>
          <p:nvPr>
            <p:ph type="title"/>
          </p:nvPr>
        </p:nvSpPr>
        <p:spPr>
          <a:xfrm>
            <a:off x="4563100" y="2702072"/>
            <a:ext cx="10751700" cy="5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-858520" lvl="0" marL="394970" rtl="0" algn="ctr">
              <a:spcBef>
                <a:spcPts val="1200"/>
              </a:spcBef>
              <a:spcAft>
                <a:spcPts val="0"/>
              </a:spcAft>
              <a:buClr>
                <a:srgbClr val="F7DC5B"/>
              </a:buClr>
              <a:buSzPts val="12000"/>
              <a:buFont typeface="Calibri"/>
              <a:buChar char="-"/>
            </a:pPr>
            <a:r>
              <a:rPr lang="en-US" sz="12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 tarifa é política. Sempre.</a:t>
            </a:r>
            <a:endParaRPr b="0" sz="1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5"/>
          <p:cNvSpPr/>
          <p:nvPr/>
        </p:nvSpPr>
        <p:spPr>
          <a:xfrm>
            <a:off x="16849620" y="2178306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2" name="Google Shape;822;p35"/>
          <p:cNvSpPr/>
          <p:nvPr/>
        </p:nvSpPr>
        <p:spPr>
          <a:xfrm>
            <a:off x="18597680" y="771666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3" name="Google Shape;823;p35"/>
          <p:cNvSpPr/>
          <p:nvPr/>
        </p:nvSpPr>
        <p:spPr>
          <a:xfrm>
            <a:off x="16134144" y="810278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4" name="Google Shape;824;p35"/>
          <p:cNvSpPr/>
          <p:nvPr/>
        </p:nvSpPr>
        <p:spPr>
          <a:xfrm>
            <a:off x="17539903" y="0"/>
            <a:ext cx="446405" cy="108585"/>
          </a:xfrm>
          <a:custGeom>
            <a:rect b="b" l="l" r="r" t="t"/>
            <a:pathLst>
              <a:path extrusionOk="0" h="108585" w="446405">
                <a:moveTo>
                  <a:pt x="45544" y="0"/>
                </a:moveTo>
                <a:lnTo>
                  <a:pt x="0" y="0"/>
                </a:lnTo>
                <a:lnTo>
                  <a:pt x="3384" y="4659"/>
                </a:lnTo>
                <a:lnTo>
                  <a:pt x="8337" y="9758"/>
                </a:lnTo>
                <a:lnTo>
                  <a:pt x="18337" y="19821"/>
                </a:lnTo>
                <a:lnTo>
                  <a:pt x="22975" y="25192"/>
                </a:lnTo>
                <a:lnTo>
                  <a:pt x="54572" y="50966"/>
                </a:lnTo>
                <a:lnTo>
                  <a:pt x="108669" y="82304"/>
                </a:lnTo>
                <a:lnTo>
                  <a:pt x="161653" y="100382"/>
                </a:lnTo>
                <a:lnTo>
                  <a:pt x="203032" y="108027"/>
                </a:lnTo>
                <a:lnTo>
                  <a:pt x="211231" y="108289"/>
                </a:lnTo>
                <a:lnTo>
                  <a:pt x="227670" y="107671"/>
                </a:lnTo>
                <a:lnTo>
                  <a:pt x="234948" y="106143"/>
                </a:lnTo>
                <a:lnTo>
                  <a:pt x="242445" y="105609"/>
                </a:lnTo>
                <a:lnTo>
                  <a:pt x="250009" y="105162"/>
                </a:lnTo>
                <a:lnTo>
                  <a:pt x="257596" y="104080"/>
                </a:lnTo>
                <a:lnTo>
                  <a:pt x="276733" y="101856"/>
                </a:lnTo>
                <a:lnTo>
                  <a:pt x="327238" y="87230"/>
                </a:lnTo>
                <a:lnTo>
                  <a:pt x="353839" y="74504"/>
                </a:lnTo>
                <a:lnTo>
                  <a:pt x="215835" y="74504"/>
                </a:lnTo>
                <a:lnTo>
                  <a:pt x="195749" y="72996"/>
                </a:lnTo>
                <a:lnTo>
                  <a:pt x="156605" y="64626"/>
                </a:lnTo>
                <a:lnTo>
                  <a:pt x="109194" y="46257"/>
                </a:lnTo>
                <a:lnTo>
                  <a:pt x="66471" y="19486"/>
                </a:lnTo>
                <a:lnTo>
                  <a:pt x="45544" y="0"/>
                </a:lnTo>
                <a:close/>
              </a:path>
              <a:path extrusionOk="0" h="108585" w="446405">
                <a:moveTo>
                  <a:pt x="446371" y="0"/>
                </a:moveTo>
                <a:lnTo>
                  <a:pt x="403783" y="0"/>
                </a:lnTo>
                <a:lnTo>
                  <a:pt x="401225" y="3298"/>
                </a:lnTo>
                <a:lnTo>
                  <a:pt x="395466" y="8303"/>
                </a:lnTo>
                <a:lnTo>
                  <a:pt x="389854" y="13423"/>
                </a:lnTo>
                <a:lnTo>
                  <a:pt x="384482" y="19119"/>
                </a:lnTo>
                <a:lnTo>
                  <a:pt x="377310" y="23119"/>
                </a:lnTo>
                <a:lnTo>
                  <a:pt x="330998" y="50899"/>
                </a:lnTo>
                <a:lnTo>
                  <a:pt x="295450" y="64835"/>
                </a:lnTo>
                <a:lnTo>
                  <a:pt x="256075" y="72860"/>
                </a:lnTo>
                <a:lnTo>
                  <a:pt x="215835" y="74504"/>
                </a:lnTo>
                <a:lnTo>
                  <a:pt x="353839" y="74504"/>
                </a:lnTo>
                <a:lnTo>
                  <a:pt x="375278" y="62623"/>
                </a:lnTo>
                <a:lnTo>
                  <a:pt x="401401" y="44243"/>
                </a:lnTo>
                <a:lnTo>
                  <a:pt x="425337" y="23065"/>
                </a:lnTo>
                <a:lnTo>
                  <a:pt x="44637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5" name="Google Shape;825;p35"/>
          <p:cNvSpPr/>
          <p:nvPr/>
        </p:nvSpPr>
        <p:spPr>
          <a:xfrm>
            <a:off x="17741303" y="0"/>
            <a:ext cx="124459" cy="36195"/>
          </a:xfrm>
          <a:custGeom>
            <a:rect b="b" l="l" r="r" t="t"/>
            <a:pathLst>
              <a:path extrusionOk="0" h="36195" w="124459">
                <a:moveTo>
                  <a:pt x="123012" y="0"/>
                </a:moveTo>
                <a:lnTo>
                  <a:pt x="74641" y="0"/>
                </a:lnTo>
                <a:lnTo>
                  <a:pt x="72458" y="879"/>
                </a:lnTo>
                <a:lnTo>
                  <a:pt x="60971" y="5266"/>
                </a:lnTo>
                <a:lnTo>
                  <a:pt x="48293" y="9311"/>
                </a:lnTo>
                <a:lnTo>
                  <a:pt x="34980" y="13224"/>
                </a:lnTo>
                <a:lnTo>
                  <a:pt x="20635" y="16501"/>
                </a:lnTo>
                <a:lnTo>
                  <a:pt x="4858" y="18637"/>
                </a:lnTo>
                <a:lnTo>
                  <a:pt x="4607" y="18983"/>
                </a:lnTo>
                <a:lnTo>
                  <a:pt x="1015" y="21381"/>
                </a:lnTo>
                <a:lnTo>
                  <a:pt x="0" y="27349"/>
                </a:lnTo>
                <a:lnTo>
                  <a:pt x="1361" y="33349"/>
                </a:lnTo>
                <a:lnTo>
                  <a:pt x="3664" y="34124"/>
                </a:lnTo>
                <a:lnTo>
                  <a:pt x="8826" y="35998"/>
                </a:lnTo>
                <a:lnTo>
                  <a:pt x="15015" y="35391"/>
                </a:lnTo>
                <a:lnTo>
                  <a:pt x="49595" y="35391"/>
                </a:lnTo>
                <a:lnTo>
                  <a:pt x="70628" y="32776"/>
                </a:lnTo>
                <a:lnTo>
                  <a:pt x="95055" y="26516"/>
                </a:lnTo>
                <a:lnTo>
                  <a:pt x="118499" y="16983"/>
                </a:lnTo>
                <a:lnTo>
                  <a:pt x="122750" y="15192"/>
                </a:lnTo>
                <a:lnTo>
                  <a:pt x="124362" y="2711"/>
                </a:lnTo>
                <a:lnTo>
                  <a:pt x="123012" y="0"/>
                </a:lnTo>
                <a:close/>
              </a:path>
              <a:path extrusionOk="0" h="36195" w="124459">
                <a:moveTo>
                  <a:pt x="49595" y="35391"/>
                </a:moveTo>
                <a:lnTo>
                  <a:pt x="15015" y="35391"/>
                </a:lnTo>
                <a:lnTo>
                  <a:pt x="20763" y="35925"/>
                </a:lnTo>
                <a:lnTo>
                  <a:pt x="45703" y="35875"/>
                </a:lnTo>
                <a:lnTo>
                  <a:pt x="49595" y="3539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6" name="Google Shape;826;p35"/>
          <p:cNvSpPr/>
          <p:nvPr/>
        </p:nvSpPr>
        <p:spPr>
          <a:xfrm>
            <a:off x="17637638" y="0"/>
            <a:ext cx="24765" cy="5715"/>
          </a:xfrm>
          <a:custGeom>
            <a:rect b="b" l="l" r="r" t="t"/>
            <a:pathLst>
              <a:path extrusionOk="0" h="5715" w="24765">
                <a:moveTo>
                  <a:pt x="24596" y="0"/>
                </a:moveTo>
                <a:lnTo>
                  <a:pt x="0" y="0"/>
                </a:lnTo>
                <a:lnTo>
                  <a:pt x="4396" y="2825"/>
                </a:lnTo>
                <a:lnTo>
                  <a:pt x="10570" y="5345"/>
                </a:lnTo>
                <a:lnTo>
                  <a:pt x="17133" y="5493"/>
                </a:lnTo>
                <a:lnTo>
                  <a:pt x="23918" y="1989"/>
                </a:lnTo>
                <a:lnTo>
                  <a:pt x="2459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7" name="Google Shape;827;p35"/>
          <p:cNvSpPr/>
          <p:nvPr/>
        </p:nvSpPr>
        <p:spPr>
          <a:xfrm>
            <a:off x="19705398" y="0"/>
            <a:ext cx="398780" cy="405130"/>
          </a:xfrm>
          <a:custGeom>
            <a:rect b="b" l="l" r="r" t="t"/>
            <a:pathLst>
              <a:path extrusionOk="0" h="405130" w="398780">
                <a:moveTo>
                  <a:pt x="31352" y="0"/>
                </a:moveTo>
                <a:lnTo>
                  <a:pt x="0" y="0"/>
                </a:lnTo>
                <a:lnTo>
                  <a:pt x="2233" y="35968"/>
                </a:lnTo>
                <a:lnTo>
                  <a:pt x="9111" y="77224"/>
                </a:lnTo>
                <a:lnTo>
                  <a:pt x="20146" y="117588"/>
                </a:lnTo>
                <a:lnTo>
                  <a:pt x="37486" y="159532"/>
                </a:lnTo>
                <a:lnTo>
                  <a:pt x="46459" y="178611"/>
                </a:lnTo>
                <a:lnTo>
                  <a:pt x="66637" y="215679"/>
                </a:lnTo>
                <a:lnTo>
                  <a:pt x="87799" y="245552"/>
                </a:lnTo>
                <a:lnTo>
                  <a:pt x="91296" y="250610"/>
                </a:lnTo>
                <a:lnTo>
                  <a:pt x="117444" y="278382"/>
                </a:lnTo>
                <a:lnTo>
                  <a:pt x="167188" y="320773"/>
                </a:lnTo>
                <a:lnTo>
                  <a:pt x="206093" y="346353"/>
                </a:lnTo>
                <a:lnTo>
                  <a:pt x="247496" y="367618"/>
                </a:lnTo>
                <a:lnTo>
                  <a:pt x="290976" y="384239"/>
                </a:lnTo>
                <a:lnTo>
                  <a:pt x="338210" y="397359"/>
                </a:lnTo>
                <a:lnTo>
                  <a:pt x="384874" y="404628"/>
                </a:lnTo>
                <a:lnTo>
                  <a:pt x="398699" y="405117"/>
                </a:lnTo>
                <a:lnTo>
                  <a:pt x="398699" y="371121"/>
                </a:lnTo>
                <a:lnTo>
                  <a:pt x="375278" y="369441"/>
                </a:lnTo>
                <a:lnTo>
                  <a:pt x="344524" y="364548"/>
                </a:lnTo>
                <a:lnTo>
                  <a:pt x="277111" y="344139"/>
                </a:lnTo>
                <a:lnTo>
                  <a:pt x="240942" y="328151"/>
                </a:lnTo>
                <a:lnTo>
                  <a:pt x="206660" y="308838"/>
                </a:lnTo>
                <a:lnTo>
                  <a:pt x="174958" y="286211"/>
                </a:lnTo>
                <a:lnTo>
                  <a:pt x="135741" y="249587"/>
                </a:lnTo>
                <a:lnTo>
                  <a:pt x="101786" y="208018"/>
                </a:lnTo>
                <a:lnTo>
                  <a:pt x="73869" y="162207"/>
                </a:lnTo>
                <a:lnTo>
                  <a:pt x="52763" y="112855"/>
                </a:lnTo>
                <a:lnTo>
                  <a:pt x="43105" y="80731"/>
                </a:lnTo>
                <a:lnTo>
                  <a:pt x="41386" y="74232"/>
                </a:lnTo>
                <a:lnTo>
                  <a:pt x="39723" y="67722"/>
                </a:lnTo>
                <a:lnTo>
                  <a:pt x="38219" y="61181"/>
                </a:lnTo>
                <a:lnTo>
                  <a:pt x="36198" y="47894"/>
                </a:lnTo>
                <a:lnTo>
                  <a:pt x="34082" y="34616"/>
                </a:lnTo>
                <a:lnTo>
                  <a:pt x="32395" y="21292"/>
                </a:lnTo>
                <a:lnTo>
                  <a:pt x="31664" y="7863"/>
                </a:lnTo>
                <a:lnTo>
                  <a:pt x="31352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8" name="Google Shape;828;p35"/>
          <p:cNvSpPr/>
          <p:nvPr/>
        </p:nvSpPr>
        <p:spPr>
          <a:xfrm>
            <a:off x="20052583" y="271813"/>
            <a:ext cx="52069" cy="29210"/>
          </a:xfrm>
          <a:custGeom>
            <a:rect b="b" l="l" r="r" t="t"/>
            <a:pathLst>
              <a:path extrusionOk="0" h="29210" w="52069">
                <a:moveTo>
                  <a:pt x="2293" y="0"/>
                </a:moveTo>
                <a:lnTo>
                  <a:pt x="0" y="2638"/>
                </a:lnTo>
                <a:lnTo>
                  <a:pt x="366" y="14156"/>
                </a:lnTo>
                <a:lnTo>
                  <a:pt x="3989" y="19507"/>
                </a:lnTo>
                <a:lnTo>
                  <a:pt x="13088" y="20166"/>
                </a:lnTo>
                <a:lnTo>
                  <a:pt x="22095" y="21556"/>
                </a:lnTo>
                <a:lnTo>
                  <a:pt x="40109" y="26857"/>
                </a:lnTo>
                <a:lnTo>
                  <a:pt x="49370" y="28459"/>
                </a:lnTo>
                <a:lnTo>
                  <a:pt x="51515" y="28710"/>
                </a:lnTo>
                <a:lnTo>
                  <a:pt x="51515" y="2680"/>
                </a:lnTo>
                <a:lnTo>
                  <a:pt x="43412" y="2680"/>
                </a:lnTo>
                <a:lnTo>
                  <a:pt x="36857" y="2481"/>
                </a:lnTo>
                <a:lnTo>
                  <a:pt x="30334" y="1738"/>
                </a:lnTo>
                <a:lnTo>
                  <a:pt x="10188" y="931"/>
                </a:lnTo>
                <a:lnTo>
                  <a:pt x="3319" y="83"/>
                </a:lnTo>
                <a:lnTo>
                  <a:pt x="2293" y="0"/>
                </a:lnTo>
                <a:close/>
              </a:path>
              <a:path extrusionOk="0" h="29210" w="52069">
                <a:moveTo>
                  <a:pt x="51515" y="2438"/>
                </a:moveTo>
                <a:lnTo>
                  <a:pt x="43412" y="2680"/>
                </a:lnTo>
                <a:lnTo>
                  <a:pt x="51515" y="2680"/>
                </a:lnTo>
                <a:lnTo>
                  <a:pt x="51515" y="2438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9" name="Google Shape;829;p35"/>
          <p:cNvSpPr/>
          <p:nvPr/>
        </p:nvSpPr>
        <p:spPr>
          <a:xfrm>
            <a:off x="19810938" y="0"/>
            <a:ext cx="44450" cy="89535"/>
          </a:xfrm>
          <a:custGeom>
            <a:rect b="b" l="l" r="r" t="t"/>
            <a:pathLst>
              <a:path extrusionOk="0" h="89535" w="44450">
                <a:moveTo>
                  <a:pt x="23360" y="0"/>
                </a:moveTo>
                <a:lnTo>
                  <a:pt x="50" y="0"/>
                </a:lnTo>
                <a:lnTo>
                  <a:pt x="0" y="8129"/>
                </a:lnTo>
                <a:lnTo>
                  <a:pt x="5278" y="57438"/>
                </a:lnTo>
                <a:lnTo>
                  <a:pt x="24719" y="89525"/>
                </a:lnTo>
                <a:lnTo>
                  <a:pt x="35776" y="86384"/>
                </a:lnTo>
                <a:lnTo>
                  <a:pt x="44393" y="77191"/>
                </a:lnTo>
                <a:lnTo>
                  <a:pt x="43420" y="74070"/>
                </a:lnTo>
                <a:lnTo>
                  <a:pt x="40123" y="61894"/>
                </a:lnTo>
                <a:lnTo>
                  <a:pt x="36598" y="49731"/>
                </a:lnTo>
                <a:lnTo>
                  <a:pt x="33089" y="37521"/>
                </a:lnTo>
                <a:lnTo>
                  <a:pt x="29839" y="25203"/>
                </a:lnTo>
                <a:lnTo>
                  <a:pt x="27861" y="18595"/>
                </a:lnTo>
                <a:lnTo>
                  <a:pt x="26122" y="11889"/>
                </a:lnTo>
                <a:lnTo>
                  <a:pt x="24509" y="5042"/>
                </a:lnTo>
                <a:lnTo>
                  <a:pt x="23360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0" name="Google Shape;830;p35"/>
          <p:cNvSpPr/>
          <p:nvPr/>
        </p:nvSpPr>
        <p:spPr>
          <a:xfrm>
            <a:off x="19883795" y="172099"/>
            <a:ext cx="93900" cy="80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1" name="Google Shape;831;p35"/>
          <p:cNvSpPr/>
          <p:nvPr/>
        </p:nvSpPr>
        <p:spPr>
          <a:xfrm>
            <a:off x="20030302" y="0"/>
            <a:ext cx="73800" cy="145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2" name="Google Shape;832;p35"/>
          <p:cNvSpPr/>
          <p:nvPr/>
        </p:nvSpPr>
        <p:spPr>
          <a:xfrm>
            <a:off x="19284883" y="2392800"/>
            <a:ext cx="644400" cy="643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3" name="Google Shape;833;p35"/>
          <p:cNvSpPr/>
          <p:nvPr/>
        </p:nvSpPr>
        <p:spPr>
          <a:xfrm>
            <a:off x="18113709" y="1838447"/>
            <a:ext cx="875400" cy="1511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4" name="Google Shape;834;p35"/>
          <p:cNvSpPr/>
          <p:nvPr/>
        </p:nvSpPr>
        <p:spPr>
          <a:xfrm>
            <a:off x="17147111" y="575613"/>
            <a:ext cx="736500" cy="1269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5" name="Google Shape;835;p35"/>
          <p:cNvSpPr/>
          <p:nvPr/>
        </p:nvSpPr>
        <p:spPr>
          <a:xfrm>
            <a:off x="19657328" y="935186"/>
            <a:ext cx="446700" cy="1202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6" name="Google Shape;836;p35"/>
          <p:cNvSpPr/>
          <p:nvPr/>
        </p:nvSpPr>
        <p:spPr>
          <a:xfrm>
            <a:off x="18516258" y="0"/>
            <a:ext cx="603600" cy="2922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37" name="Google Shape;837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625" y="-2176"/>
            <a:ext cx="9794899" cy="67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389375" y="1056974"/>
            <a:ext cx="1026795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37621" y="5398126"/>
            <a:ext cx="10904454" cy="22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2400" y="7114876"/>
            <a:ext cx="11979375" cy="23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200" y="9663149"/>
            <a:ext cx="16524640" cy="15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36"/>
          <p:cNvPicPr preferRelativeResize="0"/>
          <p:nvPr/>
        </p:nvPicPr>
        <p:blipFill rotWithShape="1">
          <a:blip r:embed="rId3">
            <a:alphaModFix/>
          </a:blip>
          <a:srcRect b="0" l="504" r="514" t="58507"/>
          <a:stretch/>
        </p:blipFill>
        <p:spPr>
          <a:xfrm>
            <a:off x="-91400" y="0"/>
            <a:ext cx="14126025" cy="37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250" y="3890338"/>
            <a:ext cx="11467850" cy="35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6"/>
          <p:cNvPicPr preferRelativeResize="0"/>
          <p:nvPr/>
        </p:nvPicPr>
        <p:blipFill rotWithShape="1">
          <a:blip r:embed="rId5">
            <a:alphaModFix/>
          </a:blip>
          <a:srcRect b="58216" l="0" r="0" t="0"/>
          <a:stretch/>
        </p:blipFill>
        <p:spPr>
          <a:xfrm>
            <a:off x="129575" y="7562425"/>
            <a:ext cx="14684175" cy="34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7"/>
          <p:cNvSpPr txBox="1"/>
          <p:nvPr>
            <p:ph type="title"/>
          </p:nvPr>
        </p:nvSpPr>
        <p:spPr>
          <a:xfrm>
            <a:off x="625195" y="1468584"/>
            <a:ext cx="97359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O que podemos fazer?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7"/>
          <p:cNvSpPr txBox="1"/>
          <p:nvPr/>
        </p:nvSpPr>
        <p:spPr>
          <a:xfrm>
            <a:off x="625195" y="3155182"/>
            <a:ext cx="17388300" cy="7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-285750" lvl="0" marL="12700" marR="3482340" rtl="0" algn="l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Exigir a </a:t>
            </a: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redução imediata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das passagens de ônibus  de Belo Horizonte!</a:t>
            </a:r>
            <a:b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12700" marR="379730" rtl="0" algn="l">
              <a:lnSpc>
                <a:spcPct val="111400"/>
              </a:lnSpc>
              <a:spcBef>
                <a:spcPts val="585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Controle Social e Popular do Transporte Público: </a:t>
            </a: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colocar o contrato atual  em discussão,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com possibilidade de sua revogação!</a:t>
            </a:r>
            <a:b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12700" marR="239395" rtl="0" algn="l">
              <a:lnSpc>
                <a:spcPct val="111400"/>
              </a:lnSpc>
              <a:spcBef>
                <a:spcPts val="580"/>
              </a:spcBef>
              <a:spcAft>
                <a:spcPts val="0"/>
              </a:spcAft>
              <a:buClr>
                <a:srgbClr val="F7DC5B"/>
              </a:buClr>
              <a:buSzPts val="4500"/>
              <a:buFont typeface="Arial"/>
              <a:buChar char="-"/>
            </a:pPr>
            <a:r>
              <a:rPr b="1"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 tarifa é política: </a:t>
            </a:r>
            <a:r>
              <a:rPr lang="en-US" sz="45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quem paga, e quem deveria pagar pelo transporte coletivo?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" rtl="0" algn="just">
              <a:lnSpc>
                <a:spcPct val="111400"/>
              </a:lnSpc>
              <a:spcBef>
                <a:spcPts val="585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16849620" y="2178306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6" name="Google Shape;856;p37"/>
          <p:cNvSpPr/>
          <p:nvPr/>
        </p:nvSpPr>
        <p:spPr>
          <a:xfrm>
            <a:off x="18597683" y="771666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7" name="Google Shape;857;p37"/>
          <p:cNvSpPr/>
          <p:nvPr/>
        </p:nvSpPr>
        <p:spPr>
          <a:xfrm>
            <a:off x="16134244" y="810278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8" name="Google Shape;858;p37"/>
          <p:cNvSpPr/>
          <p:nvPr/>
        </p:nvSpPr>
        <p:spPr>
          <a:xfrm>
            <a:off x="17539913" y="0"/>
            <a:ext cx="446405" cy="108585"/>
          </a:xfrm>
          <a:custGeom>
            <a:rect b="b" l="l" r="r" t="t"/>
            <a:pathLst>
              <a:path extrusionOk="0" h="108585" w="446405">
                <a:moveTo>
                  <a:pt x="45535" y="0"/>
                </a:moveTo>
                <a:lnTo>
                  <a:pt x="0" y="0"/>
                </a:lnTo>
                <a:lnTo>
                  <a:pt x="3384" y="4659"/>
                </a:lnTo>
                <a:lnTo>
                  <a:pt x="8326" y="9758"/>
                </a:lnTo>
                <a:lnTo>
                  <a:pt x="18326" y="19821"/>
                </a:lnTo>
                <a:lnTo>
                  <a:pt x="22965" y="25192"/>
                </a:lnTo>
                <a:lnTo>
                  <a:pt x="54566" y="50966"/>
                </a:lnTo>
                <a:lnTo>
                  <a:pt x="108664" y="82304"/>
                </a:lnTo>
                <a:lnTo>
                  <a:pt x="161643" y="100382"/>
                </a:lnTo>
                <a:lnTo>
                  <a:pt x="203022" y="108027"/>
                </a:lnTo>
                <a:lnTo>
                  <a:pt x="211221" y="108289"/>
                </a:lnTo>
                <a:lnTo>
                  <a:pt x="227670" y="107671"/>
                </a:lnTo>
                <a:lnTo>
                  <a:pt x="234948" y="106143"/>
                </a:lnTo>
                <a:lnTo>
                  <a:pt x="242445" y="105609"/>
                </a:lnTo>
                <a:lnTo>
                  <a:pt x="249998" y="105162"/>
                </a:lnTo>
                <a:lnTo>
                  <a:pt x="257586" y="104080"/>
                </a:lnTo>
                <a:lnTo>
                  <a:pt x="276728" y="101856"/>
                </a:lnTo>
                <a:lnTo>
                  <a:pt x="327233" y="87230"/>
                </a:lnTo>
                <a:lnTo>
                  <a:pt x="353829" y="74504"/>
                </a:lnTo>
                <a:lnTo>
                  <a:pt x="215829" y="74504"/>
                </a:lnTo>
                <a:lnTo>
                  <a:pt x="195739" y="72996"/>
                </a:lnTo>
                <a:lnTo>
                  <a:pt x="156594" y="64626"/>
                </a:lnTo>
                <a:lnTo>
                  <a:pt x="109183" y="46257"/>
                </a:lnTo>
                <a:lnTo>
                  <a:pt x="66461" y="19486"/>
                </a:lnTo>
                <a:lnTo>
                  <a:pt x="45535" y="0"/>
                </a:lnTo>
                <a:close/>
              </a:path>
              <a:path extrusionOk="0" h="108585" w="446405">
                <a:moveTo>
                  <a:pt x="446371" y="0"/>
                </a:moveTo>
                <a:lnTo>
                  <a:pt x="403773" y="0"/>
                </a:lnTo>
                <a:lnTo>
                  <a:pt x="401215" y="3298"/>
                </a:lnTo>
                <a:lnTo>
                  <a:pt x="395456" y="8303"/>
                </a:lnTo>
                <a:lnTo>
                  <a:pt x="389844" y="13423"/>
                </a:lnTo>
                <a:lnTo>
                  <a:pt x="384482" y="19119"/>
                </a:lnTo>
                <a:lnTo>
                  <a:pt x="377299" y="23119"/>
                </a:lnTo>
                <a:lnTo>
                  <a:pt x="330993" y="50899"/>
                </a:lnTo>
                <a:lnTo>
                  <a:pt x="295450" y="64835"/>
                </a:lnTo>
                <a:lnTo>
                  <a:pt x="256075" y="72860"/>
                </a:lnTo>
                <a:lnTo>
                  <a:pt x="215829" y="74504"/>
                </a:lnTo>
                <a:lnTo>
                  <a:pt x="353829" y="74504"/>
                </a:lnTo>
                <a:lnTo>
                  <a:pt x="375268" y="62623"/>
                </a:lnTo>
                <a:lnTo>
                  <a:pt x="401392" y="44243"/>
                </a:lnTo>
                <a:lnTo>
                  <a:pt x="425330" y="23065"/>
                </a:lnTo>
                <a:lnTo>
                  <a:pt x="446371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9" name="Google Shape;859;p37"/>
          <p:cNvSpPr/>
          <p:nvPr/>
        </p:nvSpPr>
        <p:spPr>
          <a:xfrm>
            <a:off x="17741303" y="0"/>
            <a:ext cx="124459" cy="36195"/>
          </a:xfrm>
          <a:custGeom>
            <a:rect b="b" l="l" r="r" t="t"/>
            <a:pathLst>
              <a:path extrusionOk="0" h="36195" w="124459">
                <a:moveTo>
                  <a:pt x="123017" y="0"/>
                </a:moveTo>
                <a:lnTo>
                  <a:pt x="74645" y="0"/>
                </a:lnTo>
                <a:lnTo>
                  <a:pt x="72463" y="879"/>
                </a:lnTo>
                <a:lnTo>
                  <a:pt x="60971" y="5266"/>
                </a:lnTo>
                <a:lnTo>
                  <a:pt x="48299" y="9311"/>
                </a:lnTo>
                <a:lnTo>
                  <a:pt x="34988" y="13224"/>
                </a:lnTo>
                <a:lnTo>
                  <a:pt x="20641" y="16501"/>
                </a:lnTo>
                <a:lnTo>
                  <a:pt x="4858" y="18637"/>
                </a:lnTo>
                <a:lnTo>
                  <a:pt x="4607" y="18983"/>
                </a:lnTo>
                <a:lnTo>
                  <a:pt x="1026" y="21381"/>
                </a:lnTo>
                <a:lnTo>
                  <a:pt x="0" y="27349"/>
                </a:lnTo>
                <a:lnTo>
                  <a:pt x="1371" y="33349"/>
                </a:lnTo>
                <a:lnTo>
                  <a:pt x="3675" y="34124"/>
                </a:lnTo>
                <a:lnTo>
                  <a:pt x="8837" y="35998"/>
                </a:lnTo>
                <a:lnTo>
                  <a:pt x="15025" y="35391"/>
                </a:lnTo>
                <a:lnTo>
                  <a:pt x="49604" y="35391"/>
                </a:lnTo>
                <a:lnTo>
                  <a:pt x="70635" y="32776"/>
                </a:lnTo>
                <a:lnTo>
                  <a:pt x="95061" y="26516"/>
                </a:lnTo>
                <a:lnTo>
                  <a:pt x="118509" y="16983"/>
                </a:lnTo>
                <a:lnTo>
                  <a:pt x="122760" y="15192"/>
                </a:lnTo>
                <a:lnTo>
                  <a:pt x="124362" y="2711"/>
                </a:lnTo>
                <a:lnTo>
                  <a:pt x="123017" y="0"/>
                </a:lnTo>
                <a:close/>
              </a:path>
              <a:path extrusionOk="0" h="36195" w="124459">
                <a:moveTo>
                  <a:pt x="49604" y="35391"/>
                </a:moveTo>
                <a:lnTo>
                  <a:pt x="15025" y="35391"/>
                </a:lnTo>
                <a:lnTo>
                  <a:pt x="20774" y="35925"/>
                </a:lnTo>
                <a:lnTo>
                  <a:pt x="45712" y="35875"/>
                </a:lnTo>
                <a:lnTo>
                  <a:pt x="49604" y="35391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0" name="Google Shape;860;p37"/>
          <p:cNvSpPr/>
          <p:nvPr/>
        </p:nvSpPr>
        <p:spPr>
          <a:xfrm>
            <a:off x="17637647" y="0"/>
            <a:ext cx="24765" cy="5715"/>
          </a:xfrm>
          <a:custGeom>
            <a:rect b="b" l="l" r="r" t="t"/>
            <a:pathLst>
              <a:path extrusionOk="0" h="5715" w="24765">
                <a:moveTo>
                  <a:pt x="24586" y="0"/>
                </a:moveTo>
                <a:lnTo>
                  <a:pt x="0" y="0"/>
                </a:lnTo>
                <a:lnTo>
                  <a:pt x="4391" y="2825"/>
                </a:lnTo>
                <a:lnTo>
                  <a:pt x="10562" y="5345"/>
                </a:lnTo>
                <a:lnTo>
                  <a:pt x="17124" y="5493"/>
                </a:lnTo>
                <a:lnTo>
                  <a:pt x="23909" y="1989"/>
                </a:lnTo>
                <a:lnTo>
                  <a:pt x="24586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1" name="Google Shape;861;p37"/>
          <p:cNvSpPr/>
          <p:nvPr/>
        </p:nvSpPr>
        <p:spPr>
          <a:xfrm>
            <a:off x="19705397" y="0"/>
            <a:ext cx="398780" cy="405130"/>
          </a:xfrm>
          <a:custGeom>
            <a:rect b="b" l="l" r="r" t="t"/>
            <a:pathLst>
              <a:path extrusionOk="0" h="405130" w="398780">
                <a:moveTo>
                  <a:pt x="31355" y="0"/>
                </a:moveTo>
                <a:lnTo>
                  <a:pt x="0" y="0"/>
                </a:lnTo>
                <a:lnTo>
                  <a:pt x="2238" y="35968"/>
                </a:lnTo>
                <a:lnTo>
                  <a:pt x="9118" y="77224"/>
                </a:lnTo>
                <a:lnTo>
                  <a:pt x="20148" y="117588"/>
                </a:lnTo>
                <a:lnTo>
                  <a:pt x="37488" y="159532"/>
                </a:lnTo>
                <a:lnTo>
                  <a:pt x="46461" y="178611"/>
                </a:lnTo>
                <a:lnTo>
                  <a:pt x="66629" y="215679"/>
                </a:lnTo>
                <a:lnTo>
                  <a:pt x="87801" y="245552"/>
                </a:lnTo>
                <a:lnTo>
                  <a:pt x="91298" y="250610"/>
                </a:lnTo>
                <a:lnTo>
                  <a:pt x="117450" y="278382"/>
                </a:lnTo>
                <a:lnTo>
                  <a:pt x="167190" y="320773"/>
                </a:lnTo>
                <a:lnTo>
                  <a:pt x="206096" y="346353"/>
                </a:lnTo>
                <a:lnTo>
                  <a:pt x="247498" y="367618"/>
                </a:lnTo>
                <a:lnTo>
                  <a:pt x="290978" y="384239"/>
                </a:lnTo>
                <a:lnTo>
                  <a:pt x="338212" y="397359"/>
                </a:lnTo>
                <a:lnTo>
                  <a:pt x="384876" y="404628"/>
                </a:lnTo>
                <a:lnTo>
                  <a:pt x="398701" y="405117"/>
                </a:lnTo>
                <a:lnTo>
                  <a:pt x="398701" y="371121"/>
                </a:lnTo>
                <a:lnTo>
                  <a:pt x="375288" y="369441"/>
                </a:lnTo>
                <a:lnTo>
                  <a:pt x="344532" y="364548"/>
                </a:lnTo>
                <a:lnTo>
                  <a:pt x="277110" y="344139"/>
                </a:lnTo>
                <a:lnTo>
                  <a:pt x="240944" y="328151"/>
                </a:lnTo>
                <a:lnTo>
                  <a:pt x="206665" y="308838"/>
                </a:lnTo>
                <a:lnTo>
                  <a:pt x="174960" y="286211"/>
                </a:lnTo>
                <a:lnTo>
                  <a:pt x="135745" y="249587"/>
                </a:lnTo>
                <a:lnTo>
                  <a:pt x="101792" y="208018"/>
                </a:lnTo>
                <a:lnTo>
                  <a:pt x="73875" y="162207"/>
                </a:lnTo>
                <a:lnTo>
                  <a:pt x="52765" y="112855"/>
                </a:lnTo>
                <a:lnTo>
                  <a:pt x="43107" y="80731"/>
                </a:lnTo>
                <a:lnTo>
                  <a:pt x="41389" y="74232"/>
                </a:lnTo>
                <a:lnTo>
                  <a:pt x="39725" y="67722"/>
                </a:lnTo>
                <a:lnTo>
                  <a:pt x="38221" y="61181"/>
                </a:lnTo>
                <a:lnTo>
                  <a:pt x="36204" y="47894"/>
                </a:lnTo>
                <a:lnTo>
                  <a:pt x="34088" y="34616"/>
                </a:lnTo>
                <a:lnTo>
                  <a:pt x="32399" y="21292"/>
                </a:lnTo>
                <a:lnTo>
                  <a:pt x="31666" y="7863"/>
                </a:lnTo>
                <a:lnTo>
                  <a:pt x="3135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2" name="Google Shape;862;p37"/>
          <p:cNvSpPr/>
          <p:nvPr/>
        </p:nvSpPr>
        <p:spPr>
          <a:xfrm>
            <a:off x="20052572" y="271813"/>
            <a:ext cx="52069" cy="29210"/>
          </a:xfrm>
          <a:custGeom>
            <a:rect b="b" l="l" r="r" t="t"/>
            <a:pathLst>
              <a:path extrusionOk="0" h="29210" w="52069">
                <a:moveTo>
                  <a:pt x="2303" y="0"/>
                </a:moveTo>
                <a:lnTo>
                  <a:pt x="0" y="2638"/>
                </a:lnTo>
                <a:lnTo>
                  <a:pt x="376" y="14156"/>
                </a:lnTo>
                <a:lnTo>
                  <a:pt x="3999" y="19507"/>
                </a:lnTo>
                <a:lnTo>
                  <a:pt x="13088" y="20166"/>
                </a:lnTo>
                <a:lnTo>
                  <a:pt x="22101" y="21556"/>
                </a:lnTo>
                <a:lnTo>
                  <a:pt x="40115" y="26857"/>
                </a:lnTo>
                <a:lnTo>
                  <a:pt x="49370" y="28459"/>
                </a:lnTo>
                <a:lnTo>
                  <a:pt x="51525" y="28711"/>
                </a:lnTo>
                <a:lnTo>
                  <a:pt x="51525" y="2680"/>
                </a:lnTo>
                <a:lnTo>
                  <a:pt x="43422" y="2680"/>
                </a:lnTo>
                <a:lnTo>
                  <a:pt x="36867" y="2481"/>
                </a:lnTo>
                <a:lnTo>
                  <a:pt x="30344" y="1738"/>
                </a:lnTo>
                <a:lnTo>
                  <a:pt x="10188" y="931"/>
                </a:lnTo>
                <a:lnTo>
                  <a:pt x="3319" y="83"/>
                </a:lnTo>
                <a:lnTo>
                  <a:pt x="2303" y="0"/>
                </a:lnTo>
                <a:close/>
              </a:path>
              <a:path extrusionOk="0" h="29210" w="52069">
                <a:moveTo>
                  <a:pt x="51525" y="2437"/>
                </a:moveTo>
                <a:lnTo>
                  <a:pt x="43422" y="2680"/>
                </a:lnTo>
                <a:lnTo>
                  <a:pt x="51525" y="2680"/>
                </a:lnTo>
                <a:lnTo>
                  <a:pt x="51525" y="2437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3" name="Google Shape;863;p37"/>
          <p:cNvSpPr/>
          <p:nvPr/>
        </p:nvSpPr>
        <p:spPr>
          <a:xfrm>
            <a:off x="19810942" y="0"/>
            <a:ext cx="44450" cy="89535"/>
          </a:xfrm>
          <a:custGeom>
            <a:rect b="b" l="l" r="r" t="t"/>
            <a:pathLst>
              <a:path extrusionOk="0" h="89535" w="44450">
                <a:moveTo>
                  <a:pt x="23365" y="0"/>
                </a:moveTo>
                <a:lnTo>
                  <a:pt x="49" y="0"/>
                </a:lnTo>
                <a:lnTo>
                  <a:pt x="0" y="8129"/>
                </a:lnTo>
                <a:lnTo>
                  <a:pt x="5275" y="57438"/>
                </a:lnTo>
                <a:lnTo>
                  <a:pt x="24704" y="89525"/>
                </a:lnTo>
                <a:lnTo>
                  <a:pt x="35771" y="86384"/>
                </a:lnTo>
                <a:lnTo>
                  <a:pt x="44379" y="77191"/>
                </a:lnTo>
                <a:lnTo>
                  <a:pt x="43415" y="74070"/>
                </a:lnTo>
                <a:lnTo>
                  <a:pt x="40118" y="61894"/>
                </a:lnTo>
                <a:lnTo>
                  <a:pt x="36593" y="49731"/>
                </a:lnTo>
                <a:lnTo>
                  <a:pt x="33084" y="37521"/>
                </a:lnTo>
                <a:lnTo>
                  <a:pt x="29834" y="25203"/>
                </a:lnTo>
                <a:lnTo>
                  <a:pt x="27856" y="18595"/>
                </a:lnTo>
                <a:lnTo>
                  <a:pt x="26119" y="11889"/>
                </a:lnTo>
                <a:lnTo>
                  <a:pt x="24509" y="5042"/>
                </a:lnTo>
                <a:lnTo>
                  <a:pt x="23365" y="0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4" name="Google Shape;864;p37"/>
          <p:cNvSpPr/>
          <p:nvPr/>
        </p:nvSpPr>
        <p:spPr>
          <a:xfrm>
            <a:off x="19883795" y="172099"/>
            <a:ext cx="93900" cy="80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5" name="Google Shape;865;p37"/>
          <p:cNvSpPr/>
          <p:nvPr/>
        </p:nvSpPr>
        <p:spPr>
          <a:xfrm>
            <a:off x="20030302" y="0"/>
            <a:ext cx="73800" cy="145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6" name="Google Shape;866;p37"/>
          <p:cNvSpPr/>
          <p:nvPr/>
        </p:nvSpPr>
        <p:spPr>
          <a:xfrm>
            <a:off x="19284888" y="2392800"/>
            <a:ext cx="644400" cy="643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7" name="Google Shape;867;p37"/>
          <p:cNvSpPr/>
          <p:nvPr/>
        </p:nvSpPr>
        <p:spPr>
          <a:xfrm>
            <a:off x="18113709" y="1838447"/>
            <a:ext cx="875400" cy="1511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8" name="Google Shape;868;p37"/>
          <p:cNvSpPr/>
          <p:nvPr/>
        </p:nvSpPr>
        <p:spPr>
          <a:xfrm>
            <a:off x="17147114" y="575613"/>
            <a:ext cx="733200" cy="1269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9" name="Google Shape;869;p37"/>
          <p:cNvSpPr/>
          <p:nvPr/>
        </p:nvSpPr>
        <p:spPr>
          <a:xfrm>
            <a:off x="19657317" y="935186"/>
            <a:ext cx="446700" cy="1202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0" name="Google Shape;870;p37"/>
          <p:cNvSpPr/>
          <p:nvPr/>
        </p:nvSpPr>
        <p:spPr>
          <a:xfrm>
            <a:off x="18516305" y="0"/>
            <a:ext cx="603600" cy="2922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8"/>
          <p:cNvSpPr/>
          <p:nvPr/>
        </p:nvSpPr>
        <p:spPr>
          <a:xfrm>
            <a:off x="0" y="0"/>
            <a:ext cx="20102195" cy="11308715"/>
          </a:xfrm>
          <a:custGeom>
            <a:rect b="b" l="l" r="r" t="t"/>
            <a:pathLst>
              <a:path extrusionOk="0" h="11308715" w="20102195">
                <a:moveTo>
                  <a:pt x="0" y="11308556"/>
                </a:moveTo>
                <a:lnTo>
                  <a:pt x="20101586" y="11308556"/>
                </a:lnTo>
                <a:lnTo>
                  <a:pt x="20101586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6" name="Google Shape;876;p38"/>
          <p:cNvSpPr txBox="1"/>
          <p:nvPr/>
        </p:nvSpPr>
        <p:spPr>
          <a:xfrm>
            <a:off x="2117100" y="558450"/>
            <a:ext cx="158679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5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Outra forma de pensar o transporte é possível!</a:t>
            </a:r>
            <a:endParaRPr sz="57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575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Por cidades mais justas e igualitárias.</a:t>
            </a:r>
            <a:endParaRPr sz="57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575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Muito obrigada!</a:t>
            </a:r>
            <a:endParaRPr sz="5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8495029" y="9816255"/>
            <a:ext cx="22225" cy="0"/>
          </a:xfrm>
          <a:custGeom>
            <a:rect b="b" l="l" r="r" t="t"/>
            <a:pathLst>
              <a:path extrusionOk="0" h="120000" w="22225">
                <a:moveTo>
                  <a:pt x="0" y="0"/>
                </a:moveTo>
                <a:lnTo>
                  <a:pt x="22062" y="0"/>
                </a:lnTo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8" name="Google Shape;878;p38"/>
          <p:cNvSpPr/>
          <p:nvPr/>
        </p:nvSpPr>
        <p:spPr>
          <a:xfrm>
            <a:off x="8042006" y="6265599"/>
            <a:ext cx="251460" cy="798195"/>
          </a:xfrm>
          <a:custGeom>
            <a:rect b="b" l="l" r="r" t="t"/>
            <a:pathLst>
              <a:path extrusionOk="0" h="798195" w="251459">
                <a:moveTo>
                  <a:pt x="251165" y="0"/>
                </a:moveTo>
                <a:lnTo>
                  <a:pt x="0" y="0"/>
                </a:lnTo>
                <a:lnTo>
                  <a:pt x="0" y="797986"/>
                </a:lnTo>
                <a:lnTo>
                  <a:pt x="251165" y="797986"/>
                </a:lnTo>
                <a:lnTo>
                  <a:pt x="251165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9" name="Google Shape;879;p38"/>
          <p:cNvSpPr/>
          <p:nvPr/>
        </p:nvSpPr>
        <p:spPr>
          <a:xfrm>
            <a:off x="7790851" y="6041700"/>
            <a:ext cx="753745" cy="224154"/>
          </a:xfrm>
          <a:custGeom>
            <a:rect b="b" l="l" r="r" t="t"/>
            <a:pathLst>
              <a:path extrusionOk="0" h="224154" w="753745">
                <a:moveTo>
                  <a:pt x="753484" y="0"/>
                </a:moveTo>
                <a:lnTo>
                  <a:pt x="0" y="0"/>
                </a:lnTo>
                <a:lnTo>
                  <a:pt x="0" y="223898"/>
                </a:lnTo>
                <a:lnTo>
                  <a:pt x="753484" y="223898"/>
                </a:lnTo>
                <a:lnTo>
                  <a:pt x="753484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0" name="Google Shape;880;p38"/>
          <p:cNvSpPr/>
          <p:nvPr/>
        </p:nvSpPr>
        <p:spPr>
          <a:xfrm>
            <a:off x="8456800" y="6041700"/>
            <a:ext cx="937260" cy="1022350"/>
          </a:xfrm>
          <a:custGeom>
            <a:rect b="b" l="l" r="r" t="t"/>
            <a:pathLst>
              <a:path extrusionOk="0" h="1022350" w="937259">
                <a:moveTo>
                  <a:pt x="565480" y="0"/>
                </a:moveTo>
                <a:lnTo>
                  <a:pt x="371726" y="0"/>
                </a:lnTo>
                <a:lnTo>
                  <a:pt x="0" y="1021885"/>
                </a:lnTo>
                <a:lnTo>
                  <a:pt x="262651" y="1021885"/>
                </a:lnTo>
                <a:lnTo>
                  <a:pt x="312880" y="869764"/>
                </a:lnTo>
                <a:lnTo>
                  <a:pt x="881861" y="869764"/>
                </a:lnTo>
                <a:lnTo>
                  <a:pt x="805635" y="660210"/>
                </a:lnTo>
                <a:lnTo>
                  <a:pt x="383213" y="660210"/>
                </a:lnTo>
                <a:lnTo>
                  <a:pt x="475064" y="387516"/>
                </a:lnTo>
                <a:lnTo>
                  <a:pt x="706441" y="387516"/>
                </a:lnTo>
                <a:lnTo>
                  <a:pt x="565480" y="0"/>
                </a:lnTo>
                <a:close/>
              </a:path>
              <a:path extrusionOk="0" h="1022350" w="937259">
                <a:moveTo>
                  <a:pt x="881861" y="869764"/>
                </a:moveTo>
                <a:lnTo>
                  <a:pt x="627185" y="869764"/>
                </a:lnTo>
                <a:lnTo>
                  <a:pt x="674565" y="1021885"/>
                </a:lnTo>
                <a:lnTo>
                  <a:pt x="937196" y="1021885"/>
                </a:lnTo>
                <a:lnTo>
                  <a:pt x="881861" y="869764"/>
                </a:lnTo>
                <a:close/>
              </a:path>
              <a:path extrusionOk="0" h="1022350" w="937259">
                <a:moveTo>
                  <a:pt x="706441" y="387516"/>
                </a:moveTo>
                <a:lnTo>
                  <a:pt x="475064" y="387516"/>
                </a:lnTo>
                <a:lnTo>
                  <a:pt x="561176" y="660210"/>
                </a:lnTo>
                <a:lnTo>
                  <a:pt x="805635" y="660210"/>
                </a:lnTo>
                <a:lnTo>
                  <a:pt x="706441" y="387516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1" name="Google Shape;881;p38"/>
          <p:cNvSpPr/>
          <p:nvPr/>
        </p:nvSpPr>
        <p:spPr>
          <a:xfrm>
            <a:off x="9451408" y="6041700"/>
            <a:ext cx="808355" cy="1022350"/>
          </a:xfrm>
          <a:custGeom>
            <a:rect b="b" l="l" r="r" t="t"/>
            <a:pathLst>
              <a:path extrusionOk="0" h="1022350" w="808354">
                <a:moveTo>
                  <a:pt x="404741" y="0"/>
                </a:moveTo>
                <a:lnTo>
                  <a:pt x="0" y="0"/>
                </a:lnTo>
                <a:lnTo>
                  <a:pt x="0" y="1021885"/>
                </a:lnTo>
                <a:lnTo>
                  <a:pt x="251175" y="1021885"/>
                </a:lnTo>
                <a:lnTo>
                  <a:pt x="251175" y="641551"/>
                </a:lnTo>
                <a:lnTo>
                  <a:pt x="610822" y="641551"/>
                </a:lnTo>
                <a:lnTo>
                  <a:pt x="587008" y="595625"/>
                </a:lnTo>
                <a:lnTo>
                  <a:pt x="621538" y="575490"/>
                </a:lnTo>
                <a:lnTo>
                  <a:pt x="655163" y="549480"/>
                </a:lnTo>
                <a:lnTo>
                  <a:pt x="686278" y="517520"/>
                </a:lnTo>
                <a:lnTo>
                  <a:pt x="713275" y="479535"/>
                </a:lnTo>
                <a:lnTo>
                  <a:pt x="734548" y="435448"/>
                </a:lnTo>
                <a:lnTo>
                  <a:pt x="735506" y="431997"/>
                </a:lnTo>
                <a:lnTo>
                  <a:pt x="251175" y="431997"/>
                </a:lnTo>
                <a:lnTo>
                  <a:pt x="251175" y="225333"/>
                </a:lnTo>
                <a:lnTo>
                  <a:pt x="736860" y="225333"/>
                </a:lnTo>
                <a:lnTo>
                  <a:pt x="730890" y="206473"/>
                </a:lnTo>
                <a:lnTo>
                  <a:pt x="713468" y="168827"/>
                </a:lnTo>
                <a:lnTo>
                  <a:pt x="691202" y="133613"/>
                </a:lnTo>
                <a:lnTo>
                  <a:pt x="664152" y="101364"/>
                </a:lnTo>
                <a:lnTo>
                  <a:pt x="632378" y="72614"/>
                </a:lnTo>
                <a:lnTo>
                  <a:pt x="595940" y="47894"/>
                </a:lnTo>
                <a:lnTo>
                  <a:pt x="554897" y="27740"/>
                </a:lnTo>
                <a:lnTo>
                  <a:pt x="509310" y="12684"/>
                </a:lnTo>
                <a:lnTo>
                  <a:pt x="459238" y="3260"/>
                </a:lnTo>
                <a:lnTo>
                  <a:pt x="404741" y="0"/>
                </a:lnTo>
                <a:close/>
              </a:path>
              <a:path extrusionOk="0" h="1022350" w="808354">
                <a:moveTo>
                  <a:pt x="610822" y="641551"/>
                </a:moveTo>
                <a:lnTo>
                  <a:pt x="335853" y="641551"/>
                </a:lnTo>
                <a:lnTo>
                  <a:pt x="516685" y="1021885"/>
                </a:lnTo>
                <a:lnTo>
                  <a:pt x="808038" y="1021885"/>
                </a:lnTo>
                <a:lnTo>
                  <a:pt x="610822" y="641551"/>
                </a:lnTo>
                <a:close/>
              </a:path>
              <a:path extrusionOk="0" h="1022350" w="808354">
                <a:moveTo>
                  <a:pt x="736860" y="225333"/>
                </a:moveTo>
                <a:lnTo>
                  <a:pt x="393255" y="225333"/>
                </a:lnTo>
                <a:lnTo>
                  <a:pt x="439366" y="234012"/>
                </a:lnTo>
                <a:lnTo>
                  <a:pt x="473634" y="257090"/>
                </a:lnTo>
                <a:lnTo>
                  <a:pt x="494984" y="290123"/>
                </a:lnTo>
                <a:lnTo>
                  <a:pt x="502340" y="328670"/>
                </a:lnTo>
                <a:lnTo>
                  <a:pt x="494984" y="367216"/>
                </a:lnTo>
                <a:lnTo>
                  <a:pt x="473634" y="400245"/>
                </a:lnTo>
                <a:lnTo>
                  <a:pt x="439366" y="423319"/>
                </a:lnTo>
                <a:lnTo>
                  <a:pt x="393255" y="431997"/>
                </a:lnTo>
                <a:lnTo>
                  <a:pt x="735506" y="431997"/>
                </a:lnTo>
                <a:lnTo>
                  <a:pt x="748490" y="385185"/>
                </a:lnTo>
                <a:lnTo>
                  <a:pt x="753495" y="328670"/>
                </a:lnTo>
                <a:lnTo>
                  <a:pt x="750963" y="286928"/>
                </a:lnTo>
                <a:lnTo>
                  <a:pt x="743408" y="246018"/>
                </a:lnTo>
                <a:lnTo>
                  <a:pt x="736860" y="225333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2" name="Google Shape;882;p38"/>
          <p:cNvSpPr/>
          <p:nvPr/>
        </p:nvSpPr>
        <p:spPr>
          <a:xfrm>
            <a:off x="10341255" y="6041700"/>
            <a:ext cx="251460" cy="1022350"/>
          </a:xfrm>
          <a:custGeom>
            <a:rect b="b" l="l" r="r" t="t"/>
            <a:pathLst>
              <a:path extrusionOk="0" h="1022350" w="251459">
                <a:moveTo>
                  <a:pt x="0" y="0"/>
                </a:moveTo>
                <a:lnTo>
                  <a:pt x="251165" y="0"/>
                </a:lnTo>
                <a:lnTo>
                  <a:pt x="251165" y="1021885"/>
                </a:lnTo>
                <a:lnTo>
                  <a:pt x="0" y="1021885"/>
                </a:lnTo>
                <a:lnTo>
                  <a:pt x="0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3" name="Google Shape;883;p38"/>
          <p:cNvSpPr/>
          <p:nvPr/>
        </p:nvSpPr>
        <p:spPr>
          <a:xfrm>
            <a:off x="10754583" y="6669459"/>
            <a:ext cx="251460" cy="393700"/>
          </a:xfrm>
          <a:custGeom>
            <a:rect b="b" l="l" r="r" t="t"/>
            <a:pathLst>
              <a:path extrusionOk="0" h="393700" w="251459">
                <a:moveTo>
                  <a:pt x="0" y="393699"/>
                </a:moveTo>
                <a:lnTo>
                  <a:pt x="251154" y="393699"/>
                </a:lnTo>
                <a:lnTo>
                  <a:pt x="251154" y="0"/>
                </a:lnTo>
                <a:lnTo>
                  <a:pt x="0" y="0"/>
                </a:lnTo>
                <a:lnTo>
                  <a:pt x="0" y="39369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4" name="Google Shape;884;p38"/>
          <p:cNvSpPr/>
          <p:nvPr/>
        </p:nvSpPr>
        <p:spPr>
          <a:xfrm>
            <a:off x="10754583" y="6444669"/>
            <a:ext cx="630555" cy="224790"/>
          </a:xfrm>
          <a:custGeom>
            <a:rect b="b" l="l" r="r" t="t"/>
            <a:pathLst>
              <a:path extrusionOk="0" h="224790" w="630554">
                <a:moveTo>
                  <a:pt x="0" y="224789"/>
                </a:moveTo>
                <a:lnTo>
                  <a:pt x="630054" y="224789"/>
                </a:lnTo>
                <a:lnTo>
                  <a:pt x="630054" y="0"/>
                </a:lnTo>
                <a:lnTo>
                  <a:pt x="0" y="0"/>
                </a:lnTo>
                <a:lnTo>
                  <a:pt x="0" y="22478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5" name="Google Shape;885;p38"/>
          <p:cNvSpPr/>
          <p:nvPr/>
        </p:nvSpPr>
        <p:spPr>
          <a:xfrm>
            <a:off x="10754583" y="6265599"/>
            <a:ext cx="251460" cy="179070"/>
          </a:xfrm>
          <a:custGeom>
            <a:rect b="b" l="l" r="r" t="t"/>
            <a:pathLst>
              <a:path extrusionOk="0" h="179070" w="251459">
                <a:moveTo>
                  <a:pt x="0" y="179070"/>
                </a:moveTo>
                <a:lnTo>
                  <a:pt x="251154" y="179070"/>
                </a:lnTo>
                <a:lnTo>
                  <a:pt x="251154" y="0"/>
                </a:lnTo>
                <a:lnTo>
                  <a:pt x="0" y="0"/>
                </a:lnTo>
                <a:lnTo>
                  <a:pt x="0" y="17907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6" name="Google Shape;886;p38"/>
          <p:cNvSpPr/>
          <p:nvPr/>
        </p:nvSpPr>
        <p:spPr>
          <a:xfrm>
            <a:off x="10754583" y="6042079"/>
            <a:ext cx="694690" cy="223520"/>
          </a:xfrm>
          <a:custGeom>
            <a:rect b="b" l="l" r="r" t="t"/>
            <a:pathLst>
              <a:path extrusionOk="0" h="223520" w="694690">
                <a:moveTo>
                  <a:pt x="0" y="223520"/>
                </a:moveTo>
                <a:lnTo>
                  <a:pt x="694638" y="223520"/>
                </a:lnTo>
                <a:lnTo>
                  <a:pt x="694638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7" name="Google Shape;887;p38"/>
          <p:cNvSpPr/>
          <p:nvPr/>
        </p:nvSpPr>
        <p:spPr>
          <a:xfrm>
            <a:off x="11376009" y="6041700"/>
            <a:ext cx="937260" cy="1022350"/>
          </a:xfrm>
          <a:custGeom>
            <a:rect b="b" l="l" r="r" t="t"/>
            <a:pathLst>
              <a:path extrusionOk="0" h="1022350" w="937259">
                <a:moveTo>
                  <a:pt x="565469" y="0"/>
                </a:moveTo>
                <a:lnTo>
                  <a:pt x="371716" y="0"/>
                </a:lnTo>
                <a:lnTo>
                  <a:pt x="0" y="1021885"/>
                </a:lnTo>
                <a:lnTo>
                  <a:pt x="262630" y="1021885"/>
                </a:lnTo>
                <a:lnTo>
                  <a:pt x="312870" y="869764"/>
                </a:lnTo>
                <a:lnTo>
                  <a:pt x="881860" y="869764"/>
                </a:lnTo>
                <a:lnTo>
                  <a:pt x="805631" y="660210"/>
                </a:lnTo>
                <a:lnTo>
                  <a:pt x="383202" y="660210"/>
                </a:lnTo>
                <a:lnTo>
                  <a:pt x="475043" y="387516"/>
                </a:lnTo>
                <a:lnTo>
                  <a:pt x="706435" y="387516"/>
                </a:lnTo>
                <a:lnTo>
                  <a:pt x="565469" y="0"/>
                </a:lnTo>
                <a:close/>
              </a:path>
              <a:path extrusionOk="0" h="1022350" w="937259">
                <a:moveTo>
                  <a:pt x="881860" y="869764"/>
                </a:moveTo>
                <a:lnTo>
                  <a:pt x="627185" y="869764"/>
                </a:lnTo>
                <a:lnTo>
                  <a:pt x="674555" y="1021885"/>
                </a:lnTo>
                <a:lnTo>
                  <a:pt x="937196" y="1021885"/>
                </a:lnTo>
                <a:lnTo>
                  <a:pt x="881860" y="869764"/>
                </a:lnTo>
                <a:close/>
              </a:path>
              <a:path extrusionOk="0" h="1022350" w="937259">
                <a:moveTo>
                  <a:pt x="706435" y="387516"/>
                </a:moveTo>
                <a:lnTo>
                  <a:pt x="475043" y="387516"/>
                </a:lnTo>
                <a:lnTo>
                  <a:pt x="561166" y="660210"/>
                </a:lnTo>
                <a:lnTo>
                  <a:pt x="805631" y="660210"/>
                </a:lnTo>
                <a:lnTo>
                  <a:pt x="706435" y="387516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8" name="Google Shape;888;p38"/>
          <p:cNvSpPr/>
          <p:nvPr/>
        </p:nvSpPr>
        <p:spPr>
          <a:xfrm>
            <a:off x="7851143" y="8658573"/>
            <a:ext cx="953135" cy="1022350"/>
          </a:xfrm>
          <a:custGeom>
            <a:rect b="b" l="l" r="r" t="t"/>
            <a:pathLst>
              <a:path extrusionOk="0" h="1022350" w="953134">
                <a:moveTo>
                  <a:pt x="246851" y="0"/>
                </a:moveTo>
                <a:lnTo>
                  <a:pt x="0" y="0"/>
                </a:lnTo>
                <a:lnTo>
                  <a:pt x="0" y="1021885"/>
                </a:lnTo>
                <a:lnTo>
                  <a:pt x="251165" y="1021885"/>
                </a:lnTo>
                <a:lnTo>
                  <a:pt x="251165" y="532475"/>
                </a:lnTo>
                <a:lnTo>
                  <a:pt x="952986" y="532475"/>
                </a:lnTo>
                <a:lnTo>
                  <a:pt x="952986" y="450656"/>
                </a:lnTo>
                <a:lnTo>
                  <a:pt x="476488" y="450656"/>
                </a:lnTo>
                <a:lnTo>
                  <a:pt x="246851" y="0"/>
                </a:lnTo>
                <a:close/>
              </a:path>
              <a:path extrusionOk="0" h="1022350" w="953134">
                <a:moveTo>
                  <a:pt x="952986" y="532475"/>
                </a:moveTo>
                <a:lnTo>
                  <a:pt x="701821" y="532475"/>
                </a:lnTo>
                <a:lnTo>
                  <a:pt x="701821" y="1021885"/>
                </a:lnTo>
                <a:lnTo>
                  <a:pt x="952986" y="1021885"/>
                </a:lnTo>
                <a:lnTo>
                  <a:pt x="952986" y="532475"/>
                </a:lnTo>
                <a:close/>
              </a:path>
              <a:path extrusionOk="0" h="1022350" w="953134">
                <a:moveTo>
                  <a:pt x="701821" y="532475"/>
                </a:moveTo>
                <a:lnTo>
                  <a:pt x="251165" y="532475"/>
                </a:lnTo>
                <a:lnTo>
                  <a:pt x="396124" y="785075"/>
                </a:lnTo>
                <a:lnTo>
                  <a:pt x="556862" y="785075"/>
                </a:lnTo>
                <a:lnTo>
                  <a:pt x="701821" y="532475"/>
                </a:lnTo>
                <a:close/>
              </a:path>
              <a:path extrusionOk="0" h="1022350" w="953134">
                <a:moveTo>
                  <a:pt x="952986" y="0"/>
                </a:moveTo>
                <a:lnTo>
                  <a:pt x="706125" y="0"/>
                </a:lnTo>
                <a:lnTo>
                  <a:pt x="476488" y="450656"/>
                </a:lnTo>
                <a:lnTo>
                  <a:pt x="952986" y="450656"/>
                </a:lnTo>
                <a:lnTo>
                  <a:pt x="952986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9" name="Google Shape;889;p38"/>
          <p:cNvSpPr/>
          <p:nvPr/>
        </p:nvSpPr>
        <p:spPr>
          <a:xfrm>
            <a:off x="8871594" y="8658573"/>
            <a:ext cx="937260" cy="1022350"/>
          </a:xfrm>
          <a:custGeom>
            <a:rect b="b" l="l" r="r" t="t"/>
            <a:pathLst>
              <a:path extrusionOk="0" h="1022350" w="937259">
                <a:moveTo>
                  <a:pt x="565480" y="0"/>
                </a:moveTo>
                <a:lnTo>
                  <a:pt x="371726" y="0"/>
                </a:lnTo>
                <a:lnTo>
                  <a:pt x="0" y="1021885"/>
                </a:lnTo>
                <a:lnTo>
                  <a:pt x="262641" y="1021885"/>
                </a:lnTo>
                <a:lnTo>
                  <a:pt x="312880" y="869764"/>
                </a:lnTo>
                <a:lnTo>
                  <a:pt x="881870" y="869764"/>
                </a:lnTo>
                <a:lnTo>
                  <a:pt x="805642" y="660210"/>
                </a:lnTo>
                <a:lnTo>
                  <a:pt x="383213" y="660210"/>
                </a:lnTo>
                <a:lnTo>
                  <a:pt x="475064" y="387516"/>
                </a:lnTo>
                <a:lnTo>
                  <a:pt x="706445" y="387516"/>
                </a:lnTo>
                <a:lnTo>
                  <a:pt x="565480" y="0"/>
                </a:lnTo>
                <a:close/>
              </a:path>
              <a:path extrusionOk="0" h="1022350" w="937259">
                <a:moveTo>
                  <a:pt x="881870" y="869764"/>
                </a:moveTo>
                <a:lnTo>
                  <a:pt x="627195" y="869764"/>
                </a:lnTo>
                <a:lnTo>
                  <a:pt x="674565" y="1021885"/>
                </a:lnTo>
                <a:lnTo>
                  <a:pt x="937207" y="1021885"/>
                </a:lnTo>
                <a:lnTo>
                  <a:pt x="881870" y="869764"/>
                </a:lnTo>
                <a:close/>
              </a:path>
              <a:path extrusionOk="0" h="1022350" w="937259">
                <a:moveTo>
                  <a:pt x="706445" y="387516"/>
                </a:moveTo>
                <a:lnTo>
                  <a:pt x="475064" y="387516"/>
                </a:lnTo>
                <a:lnTo>
                  <a:pt x="561176" y="660210"/>
                </a:lnTo>
                <a:lnTo>
                  <a:pt x="805642" y="660210"/>
                </a:lnTo>
                <a:lnTo>
                  <a:pt x="706445" y="387516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0" name="Google Shape;890;p38"/>
          <p:cNvSpPr/>
          <p:nvPr/>
        </p:nvSpPr>
        <p:spPr>
          <a:xfrm>
            <a:off x="9876264" y="8658573"/>
            <a:ext cx="251460" cy="1022350"/>
          </a:xfrm>
          <a:custGeom>
            <a:rect b="b" l="l" r="r" t="t"/>
            <a:pathLst>
              <a:path extrusionOk="0" h="1022350" w="251459">
                <a:moveTo>
                  <a:pt x="0" y="0"/>
                </a:moveTo>
                <a:lnTo>
                  <a:pt x="251154" y="0"/>
                </a:lnTo>
                <a:lnTo>
                  <a:pt x="251154" y="1021885"/>
                </a:lnTo>
                <a:lnTo>
                  <a:pt x="0" y="1021885"/>
                </a:lnTo>
                <a:lnTo>
                  <a:pt x="0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1" name="Google Shape;891;p38"/>
          <p:cNvSpPr/>
          <p:nvPr/>
        </p:nvSpPr>
        <p:spPr>
          <a:xfrm>
            <a:off x="10203469" y="8649956"/>
            <a:ext cx="782320" cy="1039494"/>
          </a:xfrm>
          <a:custGeom>
            <a:rect b="b" l="l" r="r" t="t"/>
            <a:pathLst>
              <a:path extrusionOk="0" h="1039495" w="782320">
                <a:moveTo>
                  <a:pt x="160749" y="743464"/>
                </a:moveTo>
                <a:lnTo>
                  <a:pt x="0" y="904202"/>
                </a:lnTo>
                <a:lnTo>
                  <a:pt x="35352" y="936801"/>
                </a:lnTo>
                <a:lnTo>
                  <a:pt x="72548" y="964061"/>
                </a:lnTo>
                <a:lnTo>
                  <a:pt x="111624" y="986384"/>
                </a:lnTo>
                <a:lnTo>
                  <a:pt x="152614" y="1004170"/>
                </a:lnTo>
                <a:lnTo>
                  <a:pt x="195554" y="1017823"/>
                </a:lnTo>
                <a:lnTo>
                  <a:pt x="240479" y="1027742"/>
                </a:lnTo>
                <a:lnTo>
                  <a:pt x="287424" y="1034331"/>
                </a:lnTo>
                <a:lnTo>
                  <a:pt x="336425" y="1037989"/>
                </a:lnTo>
                <a:lnTo>
                  <a:pt x="387516" y="1039120"/>
                </a:lnTo>
                <a:lnTo>
                  <a:pt x="436496" y="1037115"/>
                </a:lnTo>
                <a:lnTo>
                  <a:pt x="483809" y="1031136"/>
                </a:lnTo>
                <a:lnTo>
                  <a:pt x="529064" y="1021234"/>
                </a:lnTo>
                <a:lnTo>
                  <a:pt x="571868" y="1007459"/>
                </a:lnTo>
                <a:lnTo>
                  <a:pt x="611829" y="989862"/>
                </a:lnTo>
                <a:lnTo>
                  <a:pt x="648557" y="968494"/>
                </a:lnTo>
                <a:lnTo>
                  <a:pt x="681658" y="943408"/>
                </a:lnTo>
                <a:lnTo>
                  <a:pt x="710742" y="914652"/>
                </a:lnTo>
                <a:lnTo>
                  <a:pt x="735417" y="882279"/>
                </a:lnTo>
                <a:lnTo>
                  <a:pt x="755290" y="846340"/>
                </a:lnTo>
                <a:lnTo>
                  <a:pt x="766873" y="815210"/>
                </a:lnTo>
                <a:lnTo>
                  <a:pt x="388951" y="815210"/>
                </a:lnTo>
                <a:lnTo>
                  <a:pt x="338902" y="812845"/>
                </a:lnTo>
                <a:lnTo>
                  <a:pt x="288577" y="805245"/>
                </a:lnTo>
                <a:lnTo>
                  <a:pt x="240458" y="791652"/>
                </a:lnTo>
                <a:lnTo>
                  <a:pt x="197022" y="771311"/>
                </a:lnTo>
                <a:lnTo>
                  <a:pt x="160749" y="743464"/>
                </a:lnTo>
                <a:close/>
              </a:path>
              <a:path extrusionOk="0" h="1039495" w="782320">
                <a:moveTo>
                  <a:pt x="421955" y="0"/>
                </a:moveTo>
                <a:lnTo>
                  <a:pt x="365773" y="2790"/>
                </a:lnTo>
                <a:lnTo>
                  <a:pt x="313585" y="10963"/>
                </a:lnTo>
                <a:lnTo>
                  <a:pt x="265563" y="24220"/>
                </a:lnTo>
                <a:lnTo>
                  <a:pt x="221876" y="42261"/>
                </a:lnTo>
                <a:lnTo>
                  <a:pt x="182693" y="64787"/>
                </a:lnTo>
                <a:lnTo>
                  <a:pt x="148183" y="91499"/>
                </a:lnTo>
                <a:lnTo>
                  <a:pt x="118518" y="122099"/>
                </a:lnTo>
                <a:lnTo>
                  <a:pt x="93866" y="156287"/>
                </a:lnTo>
                <a:lnTo>
                  <a:pt x="74397" y="193765"/>
                </a:lnTo>
                <a:lnTo>
                  <a:pt x="60280" y="234232"/>
                </a:lnTo>
                <a:lnTo>
                  <a:pt x="51686" y="277391"/>
                </a:lnTo>
                <a:lnTo>
                  <a:pt x="48783" y="322943"/>
                </a:lnTo>
                <a:lnTo>
                  <a:pt x="53113" y="385077"/>
                </a:lnTo>
                <a:lnTo>
                  <a:pt x="66191" y="440084"/>
                </a:lnTo>
                <a:lnTo>
                  <a:pt x="88151" y="487825"/>
                </a:lnTo>
                <a:lnTo>
                  <a:pt x="119127" y="528161"/>
                </a:lnTo>
                <a:lnTo>
                  <a:pt x="149426" y="554520"/>
                </a:lnTo>
                <a:lnTo>
                  <a:pt x="185167" y="576739"/>
                </a:lnTo>
                <a:lnTo>
                  <a:pt x="226282" y="594822"/>
                </a:lnTo>
                <a:lnTo>
                  <a:pt x="272701" y="608770"/>
                </a:lnTo>
                <a:lnTo>
                  <a:pt x="324356" y="618588"/>
                </a:lnTo>
                <a:lnTo>
                  <a:pt x="447787" y="635802"/>
                </a:lnTo>
                <a:lnTo>
                  <a:pt x="470439" y="640073"/>
                </a:lnTo>
                <a:lnTo>
                  <a:pt x="515240" y="663079"/>
                </a:lnTo>
                <a:lnTo>
                  <a:pt x="534220" y="705870"/>
                </a:lnTo>
                <a:lnTo>
                  <a:pt x="535344" y="723360"/>
                </a:lnTo>
                <a:lnTo>
                  <a:pt x="526397" y="762537"/>
                </a:lnTo>
                <a:lnTo>
                  <a:pt x="499285" y="791352"/>
                </a:lnTo>
                <a:lnTo>
                  <a:pt x="453605" y="809134"/>
                </a:lnTo>
                <a:lnTo>
                  <a:pt x="388951" y="815210"/>
                </a:lnTo>
                <a:lnTo>
                  <a:pt x="766873" y="815210"/>
                </a:lnTo>
                <a:lnTo>
                  <a:pt x="769971" y="806885"/>
                </a:lnTo>
                <a:lnTo>
                  <a:pt x="779066" y="763965"/>
                </a:lnTo>
                <a:lnTo>
                  <a:pt x="782185" y="717632"/>
                </a:lnTo>
                <a:lnTo>
                  <a:pt x="779511" y="663064"/>
                </a:lnTo>
                <a:lnTo>
                  <a:pt x="771121" y="613183"/>
                </a:lnTo>
                <a:lnTo>
                  <a:pt x="756465" y="568196"/>
                </a:lnTo>
                <a:lnTo>
                  <a:pt x="734990" y="528308"/>
                </a:lnTo>
                <a:lnTo>
                  <a:pt x="706146" y="493723"/>
                </a:lnTo>
                <a:lnTo>
                  <a:pt x="669495" y="464144"/>
                </a:lnTo>
                <a:lnTo>
                  <a:pt x="623966" y="440083"/>
                </a:lnTo>
                <a:lnTo>
                  <a:pt x="569290" y="421672"/>
                </a:lnTo>
                <a:lnTo>
                  <a:pt x="505199" y="409045"/>
                </a:lnTo>
                <a:lnTo>
                  <a:pt x="381758" y="391831"/>
                </a:lnTo>
                <a:lnTo>
                  <a:pt x="357453" y="387122"/>
                </a:lnTo>
                <a:lnTo>
                  <a:pt x="311435" y="361695"/>
                </a:lnTo>
                <a:lnTo>
                  <a:pt x="292264" y="324953"/>
                </a:lnTo>
                <a:lnTo>
                  <a:pt x="291341" y="314315"/>
                </a:lnTo>
                <a:lnTo>
                  <a:pt x="298318" y="280749"/>
                </a:lnTo>
                <a:lnTo>
                  <a:pt x="320232" y="250275"/>
                </a:lnTo>
                <a:lnTo>
                  <a:pt x="358561" y="228140"/>
                </a:lnTo>
                <a:lnTo>
                  <a:pt x="414783" y="219595"/>
                </a:lnTo>
                <a:lnTo>
                  <a:pt x="668814" y="219595"/>
                </a:lnTo>
                <a:lnTo>
                  <a:pt x="766416" y="122006"/>
                </a:lnTo>
                <a:lnTo>
                  <a:pt x="732481" y="91625"/>
                </a:lnTo>
                <a:lnTo>
                  <a:pt x="696244" y="66004"/>
                </a:lnTo>
                <a:lnTo>
                  <a:pt x="657552" y="44925"/>
                </a:lnTo>
                <a:lnTo>
                  <a:pt x="616253" y="28169"/>
                </a:lnTo>
                <a:lnTo>
                  <a:pt x="572196" y="15517"/>
                </a:lnTo>
                <a:lnTo>
                  <a:pt x="525229" y="6750"/>
                </a:lnTo>
                <a:lnTo>
                  <a:pt x="475199" y="1651"/>
                </a:lnTo>
                <a:lnTo>
                  <a:pt x="421955" y="0"/>
                </a:lnTo>
                <a:close/>
              </a:path>
              <a:path extrusionOk="0" h="1039495" w="782320">
                <a:moveTo>
                  <a:pt x="668814" y="219595"/>
                </a:moveTo>
                <a:lnTo>
                  <a:pt x="414783" y="219595"/>
                </a:lnTo>
                <a:lnTo>
                  <a:pt x="454742" y="219932"/>
                </a:lnTo>
                <a:lnTo>
                  <a:pt x="504119" y="225516"/>
                </a:lnTo>
                <a:lnTo>
                  <a:pt x="557263" y="243210"/>
                </a:lnTo>
                <a:lnTo>
                  <a:pt x="608525" y="279876"/>
                </a:lnTo>
                <a:lnTo>
                  <a:pt x="668814" y="219595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2" name="Google Shape;892;p38"/>
          <p:cNvSpPr/>
          <p:nvPr/>
        </p:nvSpPr>
        <p:spPr>
          <a:xfrm>
            <a:off x="7844912" y="7351190"/>
            <a:ext cx="693420" cy="1022350"/>
          </a:xfrm>
          <a:custGeom>
            <a:rect b="b" l="l" r="r" t="t"/>
            <a:pathLst>
              <a:path extrusionOk="0" h="1022350" w="693420">
                <a:moveTo>
                  <a:pt x="693214" y="0"/>
                </a:moveTo>
                <a:lnTo>
                  <a:pt x="17224" y="0"/>
                </a:lnTo>
                <a:lnTo>
                  <a:pt x="17224" y="223898"/>
                </a:lnTo>
                <a:lnTo>
                  <a:pt x="391820" y="223898"/>
                </a:lnTo>
                <a:lnTo>
                  <a:pt x="0" y="826686"/>
                </a:lnTo>
                <a:lnTo>
                  <a:pt x="0" y="1021885"/>
                </a:lnTo>
                <a:lnTo>
                  <a:pt x="693214" y="1021885"/>
                </a:lnTo>
                <a:lnTo>
                  <a:pt x="693214" y="797996"/>
                </a:lnTo>
                <a:lnTo>
                  <a:pt x="299959" y="797996"/>
                </a:lnTo>
                <a:lnTo>
                  <a:pt x="693214" y="195198"/>
                </a:lnTo>
                <a:lnTo>
                  <a:pt x="693214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3" name="Google Shape;893;p38"/>
          <p:cNvSpPr/>
          <p:nvPr/>
        </p:nvSpPr>
        <p:spPr>
          <a:xfrm>
            <a:off x="8648658" y="8149555"/>
            <a:ext cx="694690" cy="223520"/>
          </a:xfrm>
          <a:custGeom>
            <a:rect b="b" l="l" r="r" t="t"/>
            <a:pathLst>
              <a:path extrusionOk="0" h="223520" w="694690">
                <a:moveTo>
                  <a:pt x="0" y="223520"/>
                </a:moveTo>
                <a:lnTo>
                  <a:pt x="694649" y="223520"/>
                </a:lnTo>
                <a:lnTo>
                  <a:pt x="694649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4" name="Google Shape;894;p38"/>
          <p:cNvSpPr/>
          <p:nvPr/>
        </p:nvSpPr>
        <p:spPr>
          <a:xfrm>
            <a:off x="8648658" y="7969215"/>
            <a:ext cx="251460" cy="180340"/>
          </a:xfrm>
          <a:custGeom>
            <a:rect b="b" l="l" r="r" t="t"/>
            <a:pathLst>
              <a:path extrusionOk="0" h="180340" w="251459">
                <a:moveTo>
                  <a:pt x="0" y="180339"/>
                </a:moveTo>
                <a:lnTo>
                  <a:pt x="251154" y="180339"/>
                </a:lnTo>
                <a:lnTo>
                  <a:pt x="251154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5" name="Google Shape;895;p38"/>
          <p:cNvSpPr/>
          <p:nvPr/>
        </p:nvSpPr>
        <p:spPr>
          <a:xfrm>
            <a:off x="8648658" y="7745694"/>
            <a:ext cx="630555" cy="223520"/>
          </a:xfrm>
          <a:custGeom>
            <a:rect b="b" l="l" r="r" t="t"/>
            <a:pathLst>
              <a:path extrusionOk="0" h="223520" w="630554">
                <a:moveTo>
                  <a:pt x="0" y="223519"/>
                </a:moveTo>
                <a:lnTo>
                  <a:pt x="630054" y="223519"/>
                </a:lnTo>
                <a:lnTo>
                  <a:pt x="630054" y="0"/>
                </a:lnTo>
                <a:lnTo>
                  <a:pt x="0" y="0"/>
                </a:lnTo>
                <a:lnTo>
                  <a:pt x="0" y="22351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6" name="Google Shape;896;p38"/>
          <p:cNvSpPr/>
          <p:nvPr/>
        </p:nvSpPr>
        <p:spPr>
          <a:xfrm>
            <a:off x="8648658" y="7575515"/>
            <a:ext cx="251460" cy="170180"/>
          </a:xfrm>
          <a:custGeom>
            <a:rect b="b" l="l" r="r" t="t"/>
            <a:pathLst>
              <a:path extrusionOk="0" h="170179" w="251459">
                <a:moveTo>
                  <a:pt x="0" y="170179"/>
                </a:moveTo>
                <a:lnTo>
                  <a:pt x="251154" y="170179"/>
                </a:lnTo>
                <a:lnTo>
                  <a:pt x="251154" y="0"/>
                </a:lnTo>
                <a:lnTo>
                  <a:pt x="0" y="0"/>
                </a:lnTo>
                <a:lnTo>
                  <a:pt x="0" y="17017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7" name="Google Shape;897;p38"/>
          <p:cNvSpPr/>
          <p:nvPr/>
        </p:nvSpPr>
        <p:spPr>
          <a:xfrm>
            <a:off x="8648658" y="7350724"/>
            <a:ext cx="694690" cy="224790"/>
          </a:xfrm>
          <a:custGeom>
            <a:rect b="b" l="l" r="r" t="t"/>
            <a:pathLst>
              <a:path extrusionOk="0" h="224790" w="694690">
                <a:moveTo>
                  <a:pt x="0" y="224790"/>
                </a:moveTo>
                <a:lnTo>
                  <a:pt x="694649" y="224790"/>
                </a:lnTo>
                <a:lnTo>
                  <a:pt x="694649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8" name="Google Shape;898;p38"/>
          <p:cNvSpPr/>
          <p:nvPr/>
        </p:nvSpPr>
        <p:spPr>
          <a:xfrm>
            <a:off x="9486810" y="7351190"/>
            <a:ext cx="808355" cy="1022350"/>
          </a:xfrm>
          <a:custGeom>
            <a:rect b="b" l="l" r="r" t="t"/>
            <a:pathLst>
              <a:path extrusionOk="0" h="1022350" w="808354">
                <a:moveTo>
                  <a:pt x="404731" y="0"/>
                </a:moveTo>
                <a:lnTo>
                  <a:pt x="0" y="0"/>
                </a:lnTo>
                <a:lnTo>
                  <a:pt x="0" y="1021885"/>
                </a:lnTo>
                <a:lnTo>
                  <a:pt x="251165" y="1021885"/>
                </a:lnTo>
                <a:lnTo>
                  <a:pt x="251165" y="641551"/>
                </a:lnTo>
                <a:lnTo>
                  <a:pt x="610821" y="641551"/>
                </a:lnTo>
                <a:lnTo>
                  <a:pt x="587008" y="595625"/>
                </a:lnTo>
                <a:lnTo>
                  <a:pt x="621538" y="575494"/>
                </a:lnTo>
                <a:lnTo>
                  <a:pt x="655163" y="549487"/>
                </a:lnTo>
                <a:lnTo>
                  <a:pt x="686278" y="517528"/>
                </a:lnTo>
                <a:lnTo>
                  <a:pt x="713275" y="479542"/>
                </a:lnTo>
                <a:lnTo>
                  <a:pt x="734548" y="435455"/>
                </a:lnTo>
                <a:lnTo>
                  <a:pt x="735505" y="432007"/>
                </a:lnTo>
                <a:lnTo>
                  <a:pt x="251165" y="432007"/>
                </a:lnTo>
                <a:lnTo>
                  <a:pt x="251165" y="225333"/>
                </a:lnTo>
                <a:lnTo>
                  <a:pt x="736860" y="225333"/>
                </a:lnTo>
                <a:lnTo>
                  <a:pt x="730890" y="206473"/>
                </a:lnTo>
                <a:lnTo>
                  <a:pt x="713467" y="168827"/>
                </a:lnTo>
                <a:lnTo>
                  <a:pt x="691201" y="133613"/>
                </a:lnTo>
                <a:lnTo>
                  <a:pt x="664151" y="101364"/>
                </a:lnTo>
                <a:lnTo>
                  <a:pt x="632376" y="72614"/>
                </a:lnTo>
                <a:lnTo>
                  <a:pt x="595937" y="47894"/>
                </a:lnTo>
                <a:lnTo>
                  <a:pt x="554893" y="27740"/>
                </a:lnTo>
                <a:lnTo>
                  <a:pt x="509304" y="12684"/>
                </a:lnTo>
                <a:lnTo>
                  <a:pt x="459230" y="3260"/>
                </a:lnTo>
                <a:lnTo>
                  <a:pt x="404731" y="0"/>
                </a:lnTo>
                <a:close/>
              </a:path>
              <a:path extrusionOk="0" h="1022350" w="808354">
                <a:moveTo>
                  <a:pt x="610821" y="641551"/>
                </a:moveTo>
                <a:lnTo>
                  <a:pt x="335843" y="641551"/>
                </a:lnTo>
                <a:lnTo>
                  <a:pt x="516685" y="1021885"/>
                </a:lnTo>
                <a:lnTo>
                  <a:pt x="808027" y="1021885"/>
                </a:lnTo>
                <a:lnTo>
                  <a:pt x="610821" y="641551"/>
                </a:lnTo>
                <a:close/>
              </a:path>
              <a:path extrusionOk="0" h="1022350" w="808354">
                <a:moveTo>
                  <a:pt x="736860" y="225333"/>
                </a:moveTo>
                <a:lnTo>
                  <a:pt x="393244" y="225333"/>
                </a:lnTo>
                <a:lnTo>
                  <a:pt x="439355" y="234012"/>
                </a:lnTo>
                <a:lnTo>
                  <a:pt x="473624" y="257090"/>
                </a:lnTo>
                <a:lnTo>
                  <a:pt x="494974" y="290123"/>
                </a:lnTo>
                <a:lnTo>
                  <a:pt x="502330" y="328670"/>
                </a:lnTo>
                <a:lnTo>
                  <a:pt x="494974" y="367217"/>
                </a:lnTo>
                <a:lnTo>
                  <a:pt x="473624" y="400250"/>
                </a:lnTo>
                <a:lnTo>
                  <a:pt x="439355" y="423328"/>
                </a:lnTo>
                <a:lnTo>
                  <a:pt x="393244" y="432007"/>
                </a:lnTo>
                <a:lnTo>
                  <a:pt x="735505" y="432007"/>
                </a:lnTo>
                <a:lnTo>
                  <a:pt x="748490" y="385189"/>
                </a:lnTo>
                <a:lnTo>
                  <a:pt x="753495" y="328670"/>
                </a:lnTo>
                <a:lnTo>
                  <a:pt x="750963" y="286928"/>
                </a:lnTo>
                <a:lnTo>
                  <a:pt x="743408" y="246018"/>
                </a:lnTo>
                <a:lnTo>
                  <a:pt x="736860" y="225333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9" name="Google Shape;899;p38"/>
          <p:cNvSpPr/>
          <p:nvPr/>
        </p:nvSpPr>
        <p:spPr>
          <a:xfrm>
            <a:off x="10355077" y="7342582"/>
            <a:ext cx="778510" cy="1039494"/>
          </a:xfrm>
          <a:custGeom>
            <a:rect b="b" l="l" r="r" t="t"/>
            <a:pathLst>
              <a:path extrusionOk="0" h="1039495" w="778509">
                <a:moveTo>
                  <a:pt x="388951" y="0"/>
                </a:moveTo>
                <a:lnTo>
                  <a:pt x="329618" y="3323"/>
                </a:lnTo>
                <a:lnTo>
                  <a:pt x="275988" y="13185"/>
                </a:lnTo>
                <a:lnTo>
                  <a:pt x="227304" y="29425"/>
                </a:lnTo>
                <a:lnTo>
                  <a:pt x="182806" y="51884"/>
                </a:lnTo>
                <a:lnTo>
                  <a:pt x="141737" y="80400"/>
                </a:lnTo>
                <a:lnTo>
                  <a:pt x="103337" y="114813"/>
                </a:lnTo>
                <a:lnTo>
                  <a:pt x="71443" y="151987"/>
                </a:lnTo>
                <a:lnTo>
                  <a:pt x="46885" y="191606"/>
                </a:lnTo>
                <a:lnTo>
                  <a:pt x="28705" y="233458"/>
                </a:lnTo>
                <a:lnTo>
                  <a:pt x="15947" y="277330"/>
                </a:lnTo>
                <a:lnTo>
                  <a:pt x="7655" y="323010"/>
                </a:lnTo>
                <a:lnTo>
                  <a:pt x="2870" y="370285"/>
                </a:lnTo>
                <a:lnTo>
                  <a:pt x="638" y="418943"/>
                </a:lnTo>
                <a:lnTo>
                  <a:pt x="0" y="468770"/>
                </a:lnTo>
                <a:lnTo>
                  <a:pt x="0" y="570336"/>
                </a:lnTo>
                <a:lnTo>
                  <a:pt x="638" y="620162"/>
                </a:lnTo>
                <a:lnTo>
                  <a:pt x="2870" y="668819"/>
                </a:lnTo>
                <a:lnTo>
                  <a:pt x="7655" y="716094"/>
                </a:lnTo>
                <a:lnTo>
                  <a:pt x="15947" y="761775"/>
                </a:lnTo>
                <a:lnTo>
                  <a:pt x="28705" y="805648"/>
                </a:lnTo>
                <a:lnTo>
                  <a:pt x="46885" y="847502"/>
                </a:lnTo>
                <a:lnTo>
                  <a:pt x="71443" y="887122"/>
                </a:lnTo>
                <a:lnTo>
                  <a:pt x="103337" y="924296"/>
                </a:lnTo>
                <a:lnTo>
                  <a:pt x="141737" y="958708"/>
                </a:lnTo>
                <a:lnTo>
                  <a:pt x="182806" y="987222"/>
                </a:lnTo>
                <a:lnTo>
                  <a:pt x="227304" y="1009678"/>
                </a:lnTo>
                <a:lnTo>
                  <a:pt x="275988" y="1025916"/>
                </a:lnTo>
                <a:lnTo>
                  <a:pt x="329618" y="1035776"/>
                </a:lnTo>
                <a:lnTo>
                  <a:pt x="388951" y="1039099"/>
                </a:lnTo>
                <a:lnTo>
                  <a:pt x="448276" y="1035776"/>
                </a:lnTo>
                <a:lnTo>
                  <a:pt x="501902" y="1025916"/>
                </a:lnTo>
                <a:lnTo>
                  <a:pt x="550585" y="1009678"/>
                </a:lnTo>
                <a:lnTo>
                  <a:pt x="595083" y="987222"/>
                </a:lnTo>
                <a:lnTo>
                  <a:pt x="636154" y="958708"/>
                </a:lnTo>
                <a:lnTo>
                  <a:pt x="674555" y="924296"/>
                </a:lnTo>
                <a:lnTo>
                  <a:pt x="706448" y="887122"/>
                </a:lnTo>
                <a:lnTo>
                  <a:pt x="731007" y="847502"/>
                </a:lnTo>
                <a:lnTo>
                  <a:pt x="745037" y="815200"/>
                </a:lnTo>
                <a:lnTo>
                  <a:pt x="388951" y="815200"/>
                </a:lnTo>
                <a:lnTo>
                  <a:pt x="356501" y="811458"/>
                </a:lnTo>
                <a:lnTo>
                  <a:pt x="305590" y="786752"/>
                </a:lnTo>
                <a:lnTo>
                  <a:pt x="275780" y="749647"/>
                </a:lnTo>
                <a:lnTo>
                  <a:pt x="257684" y="679383"/>
                </a:lnTo>
                <a:lnTo>
                  <a:pt x="252840" y="614280"/>
                </a:lnTo>
                <a:lnTo>
                  <a:pt x="251165" y="519554"/>
                </a:lnTo>
                <a:lnTo>
                  <a:pt x="252840" y="424679"/>
                </a:lnTo>
                <a:lnTo>
                  <a:pt x="257684" y="359220"/>
                </a:lnTo>
                <a:lnTo>
                  <a:pt x="265422" y="316083"/>
                </a:lnTo>
                <a:lnTo>
                  <a:pt x="288483" y="268389"/>
                </a:lnTo>
                <a:lnTo>
                  <a:pt x="328488" y="236995"/>
                </a:lnTo>
                <a:lnTo>
                  <a:pt x="388951" y="223898"/>
                </a:lnTo>
                <a:lnTo>
                  <a:pt x="745034" y="223898"/>
                </a:lnTo>
                <a:lnTo>
                  <a:pt x="731007" y="191606"/>
                </a:lnTo>
                <a:lnTo>
                  <a:pt x="706448" y="151987"/>
                </a:lnTo>
                <a:lnTo>
                  <a:pt x="674555" y="114813"/>
                </a:lnTo>
                <a:lnTo>
                  <a:pt x="636154" y="80400"/>
                </a:lnTo>
                <a:lnTo>
                  <a:pt x="595083" y="51884"/>
                </a:lnTo>
                <a:lnTo>
                  <a:pt x="550585" y="29425"/>
                </a:lnTo>
                <a:lnTo>
                  <a:pt x="501902" y="13185"/>
                </a:lnTo>
                <a:lnTo>
                  <a:pt x="448276" y="3323"/>
                </a:lnTo>
                <a:lnTo>
                  <a:pt x="388951" y="0"/>
                </a:lnTo>
                <a:close/>
              </a:path>
              <a:path extrusionOk="0" h="1039495" w="778509">
                <a:moveTo>
                  <a:pt x="745034" y="223898"/>
                </a:moveTo>
                <a:lnTo>
                  <a:pt x="388951" y="223898"/>
                </a:lnTo>
                <a:lnTo>
                  <a:pt x="421400" y="227419"/>
                </a:lnTo>
                <a:lnTo>
                  <a:pt x="449409" y="236995"/>
                </a:lnTo>
                <a:lnTo>
                  <a:pt x="489409" y="268389"/>
                </a:lnTo>
                <a:lnTo>
                  <a:pt x="512464" y="316083"/>
                </a:lnTo>
                <a:lnTo>
                  <a:pt x="520204" y="359220"/>
                </a:lnTo>
                <a:lnTo>
                  <a:pt x="525050" y="424679"/>
                </a:lnTo>
                <a:lnTo>
                  <a:pt x="526727" y="519554"/>
                </a:lnTo>
                <a:lnTo>
                  <a:pt x="525050" y="614280"/>
                </a:lnTo>
                <a:lnTo>
                  <a:pt x="520204" y="679383"/>
                </a:lnTo>
                <a:lnTo>
                  <a:pt x="512464" y="722094"/>
                </a:lnTo>
                <a:lnTo>
                  <a:pt x="489409" y="769275"/>
                </a:lnTo>
                <a:lnTo>
                  <a:pt x="449409" y="801394"/>
                </a:lnTo>
                <a:lnTo>
                  <a:pt x="388951" y="815200"/>
                </a:lnTo>
                <a:lnTo>
                  <a:pt x="745037" y="815200"/>
                </a:lnTo>
                <a:lnTo>
                  <a:pt x="761944" y="761775"/>
                </a:lnTo>
                <a:lnTo>
                  <a:pt x="770237" y="716094"/>
                </a:lnTo>
                <a:lnTo>
                  <a:pt x="775021" y="668819"/>
                </a:lnTo>
                <a:lnTo>
                  <a:pt x="777254" y="620162"/>
                </a:lnTo>
                <a:lnTo>
                  <a:pt x="777892" y="570336"/>
                </a:lnTo>
                <a:lnTo>
                  <a:pt x="777892" y="468770"/>
                </a:lnTo>
                <a:lnTo>
                  <a:pt x="777254" y="418943"/>
                </a:lnTo>
                <a:lnTo>
                  <a:pt x="775021" y="370285"/>
                </a:lnTo>
                <a:lnTo>
                  <a:pt x="770237" y="323010"/>
                </a:lnTo>
                <a:lnTo>
                  <a:pt x="761944" y="277330"/>
                </a:lnTo>
                <a:lnTo>
                  <a:pt x="749186" y="233458"/>
                </a:lnTo>
                <a:lnTo>
                  <a:pt x="745034" y="223898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0" name="Google Shape;900;p38"/>
          <p:cNvSpPr/>
          <p:nvPr/>
        </p:nvSpPr>
        <p:spPr>
          <a:xfrm>
            <a:off x="11179554" y="8696520"/>
            <a:ext cx="663575" cy="995044"/>
          </a:xfrm>
          <a:custGeom>
            <a:rect b="b" l="l" r="r" t="t"/>
            <a:pathLst>
              <a:path extrusionOk="0" h="995045" w="663575">
                <a:moveTo>
                  <a:pt x="331497" y="0"/>
                </a:moveTo>
                <a:lnTo>
                  <a:pt x="0" y="0"/>
                </a:lnTo>
                <a:lnTo>
                  <a:pt x="331497" y="497209"/>
                </a:lnTo>
                <a:lnTo>
                  <a:pt x="0" y="994440"/>
                </a:lnTo>
                <a:lnTo>
                  <a:pt x="331497" y="994440"/>
                </a:lnTo>
                <a:lnTo>
                  <a:pt x="662985" y="497209"/>
                </a:lnTo>
                <a:lnTo>
                  <a:pt x="331497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1" name="Google Shape;901;p38"/>
          <p:cNvSpPr/>
          <p:nvPr/>
        </p:nvSpPr>
        <p:spPr>
          <a:xfrm>
            <a:off x="11615877" y="8696520"/>
            <a:ext cx="663575" cy="995044"/>
          </a:xfrm>
          <a:custGeom>
            <a:rect b="b" l="l" r="r" t="t"/>
            <a:pathLst>
              <a:path extrusionOk="0" h="995045" w="663575">
                <a:moveTo>
                  <a:pt x="331487" y="0"/>
                </a:moveTo>
                <a:lnTo>
                  <a:pt x="0" y="0"/>
                </a:lnTo>
                <a:lnTo>
                  <a:pt x="331487" y="497209"/>
                </a:lnTo>
                <a:lnTo>
                  <a:pt x="0" y="994440"/>
                </a:lnTo>
                <a:lnTo>
                  <a:pt x="331487" y="994440"/>
                </a:lnTo>
                <a:lnTo>
                  <a:pt x="662985" y="497209"/>
                </a:lnTo>
                <a:lnTo>
                  <a:pt x="331487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2" name="Google Shape;902;p38"/>
          <p:cNvSpPr/>
          <p:nvPr/>
        </p:nvSpPr>
        <p:spPr>
          <a:xfrm>
            <a:off x="11496958" y="8165762"/>
            <a:ext cx="694690" cy="223520"/>
          </a:xfrm>
          <a:custGeom>
            <a:rect b="b" l="l" r="r" t="t"/>
            <a:pathLst>
              <a:path extrusionOk="0" h="223520" w="694690">
                <a:moveTo>
                  <a:pt x="0" y="223520"/>
                </a:moveTo>
                <a:lnTo>
                  <a:pt x="694649" y="223520"/>
                </a:lnTo>
                <a:lnTo>
                  <a:pt x="694649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3" name="Google Shape;903;p38"/>
          <p:cNvSpPr/>
          <p:nvPr/>
        </p:nvSpPr>
        <p:spPr>
          <a:xfrm>
            <a:off x="11496958" y="7986691"/>
            <a:ext cx="251460" cy="179070"/>
          </a:xfrm>
          <a:custGeom>
            <a:rect b="b" l="l" r="r" t="t"/>
            <a:pathLst>
              <a:path extrusionOk="0" h="179070" w="251459">
                <a:moveTo>
                  <a:pt x="0" y="179069"/>
                </a:moveTo>
                <a:lnTo>
                  <a:pt x="251165" y="179069"/>
                </a:lnTo>
                <a:lnTo>
                  <a:pt x="251165" y="0"/>
                </a:lnTo>
                <a:lnTo>
                  <a:pt x="0" y="0"/>
                </a:lnTo>
                <a:lnTo>
                  <a:pt x="0" y="17906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4" name="Google Shape;904;p38"/>
          <p:cNvSpPr/>
          <p:nvPr/>
        </p:nvSpPr>
        <p:spPr>
          <a:xfrm>
            <a:off x="11496958" y="7761902"/>
            <a:ext cx="630555" cy="224790"/>
          </a:xfrm>
          <a:custGeom>
            <a:rect b="b" l="l" r="r" t="t"/>
            <a:pathLst>
              <a:path extrusionOk="0" h="224790" w="630554">
                <a:moveTo>
                  <a:pt x="0" y="224790"/>
                </a:moveTo>
                <a:lnTo>
                  <a:pt x="630064" y="224790"/>
                </a:lnTo>
                <a:lnTo>
                  <a:pt x="630064" y="0"/>
                </a:lnTo>
                <a:lnTo>
                  <a:pt x="0" y="0"/>
                </a:lnTo>
                <a:lnTo>
                  <a:pt x="0" y="22479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5" name="Google Shape;905;p38"/>
          <p:cNvSpPr/>
          <p:nvPr/>
        </p:nvSpPr>
        <p:spPr>
          <a:xfrm>
            <a:off x="11496958" y="7591721"/>
            <a:ext cx="251460" cy="170180"/>
          </a:xfrm>
          <a:custGeom>
            <a:rect b="b" l="l" r="r" t="t"/>
            <a:pathLst>
              <a:path extrusionOk="0" h="170179" w="251459">
                <a:moveTo>
                  <a:pt x="0" y="170179"/>
                </a:moveTo>
                <a:lnTo>
                  <a:pt x="251165" y="170179"/>
                </a:lnTo>
                <a:lnTo>
                  <a:pt x="251165" y="0"/>
                </a:lnTo>
                <a:lnTo>
                  <a:pt x="0" y="0"/>
                </a:lnTo>
                <a:lnTo>
                  <a:pt x="0" y="170179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6" name="Google Shape;906;p38"/>
          <p:cNvSpPr/>
          <p:nvPr/>
        </p:nvSpPr>
        <p:spPr>
          <a:xfrm>
            <a:off x="11496958" y="7368202"/>
            <a:ext cx="694690" cy="223520"/>
          </a:xfrm>
          <a:custGeom>
            <a:rect b="b" l="l" r="r" t="t"/>
            <a:pathLst>
              <a:path extrusionOk="0" h="223520" w="694690">
                <a:moveTo>
                  <a:pt x="0" y="223520"/>
                </a:moveTo>
                <a:lnTo>
                  <a:pt x="694649" y="223520"/>
                </a:lnTo>
                <a:lnTo>
                  <a:pt x="694649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7" name="Google Shape;907;p38"/>
          <p:cNvSpPr/>
          <p:nvPr/>
        </p:nvSpPr>
        <p:spPr>
          <a:xfrm>
            <a:off x="11721548" y="7161352"/>
            <a:ext cx="236220" cy="207010"/>
          </a:xfrm>
          <a:custGeom>
            <a:rect b="b" l="l" r="r" t="t"/>
            <a:pathLst>
              <a:path extrusionOk="0" h="207009" w="236220">
                <a:moveTo>
                  <a:pt x="235867" y="0"/>
                </a:moveTo>
                <a:lnTo>
                  <a:pt x="0" y="0"/>
                </a:lnTo>
                <a:lnTo>
                  <a:pt x="0" y="206412"/>
                </a:lnTo>
                <a:lnTo>
                  <a:pt x="235867" y="206412"/>
                </a:lnTo>
                <a:lnTo>
                  <a:pt x="235867" y="0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E7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0" y="0"/>
            <a:ext cx="20103465" cy="11308715"/>
          </a:xfrm>
          <a:custGeom>
            <a:rect b="b" l="l" r="r" t="t"/>
            <a:pathLst>
              <a:path extrusionOk="0" h="11308715" w="20103465">
                <a:moveTo>
                  <a:pt x="0" y="11308556"/>
                </a:moveTo>
                <a:lnTo>
                  <a:pt x="20103262" y="11308556"/>
                </a:lnTo>
                <a:lnTo>
                  <a:pt x="201032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15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15"/>
          <p:cNvSpPr txBox="1"/>
          <p:nvPr>
            <p:ph type="title"/>
          </p:nvPr>
        </p:nvSpPr>
        <p:spPr>
          <a:xfrm>
            <a:off x="5275662" y="3367532"/>
            <a:ext cx="960437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A tarifa deveria custar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45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R$0,00</a:t>
            </a:r>
            <a:endParaRPr sz="164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4379040" y="7014190"/>
            <a:ext cx="113976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22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zero </a:t>
            </a:r>
            <a:r>
              <a:rPr lang="en-US" sz="7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reais e </a:t>
            </a:r>
            <a:r>
              <a:rPr b="1" lang="en-US" sz="7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zero </a:t>
            </a:r>
            <a:r>
              <a:rPr lang="en-US" sz="74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centavos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16"/>
          <p:cNvSpPr/>
          <p:nvPr/>
        </p:nvSpPr>
        <p:spPr>
          <a:xfrm>
            <a:off x="0" y="-76200"/>
            <a:ext cx="20103300" cy="11308500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16"/>
          <p:cNvSpPr txBox="1"/>
          <p:nvPr>
            <p:ph type="title"/>
          </p:nvPr>
        </p:nvSpPr>
        <p:spPr>
          <a:xfrm>
            <a:off x="591175" y="1028150"/>
            <a:ext cx="3772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Prazer,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591165" y="2635939"/>
            <a:ext cx="89718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somos o movimento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latin typeface="Calibri"/>
                <a:ea typeface="Calibri"/>
                <a:cs typeface="Calibri"/>
                <a:sym typeface="Calibri"/>
              </a:rPr>
              <a:t>TARIFA</a:t>
            </a:r>
            <a:endParaRPr sz="164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0">
                <a:latin typeface="Calibri"/>
                <a:ea typeface="Calibri"/>
                <a:cs typeface="Calibri"/>
                <a:sym typeface="Calibri"/>
              </a:rPr>
              <a:t>ZERO BH</a:t>
            </a:r>
            <a:endParaRPr sz="164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0049254" y="2635960"/>
            <a:ext cx="10054846" cy="79455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-50" y="137075"/>
            <a:ext cx="20103465" cy="11308715"/>
          </a:xfrm>
          <a:custGeom>
            <a:rect b="b" l="l" r="r" t="t"/>
            <a:pathLst>
              <a:path extrusionOk="0" h="11308715" w="20103465">
                <a:moveTo>
                  <a:pt x="0" y="11308556"/>
                </a:moveTo>
                <a:lnTo>
                  <a:pt x="20103262" y="11308556"/>
                </a:lnTo>
                <a:lnTo>
                  <a:pt x="201032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p17"/>
          <p:cNvSpPr/>
          <p:nvPr/>
        </p:nvSpPr>
        <p:spPr>
          <a:xfrm>
            <a:off x="17250" y="0"/>
            <a:ext cx="20104200" cy="113778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17"/>
          <p:cNvSpPr txBox="1"/>
          <p:nvPr>
            <p:ph type="title"/>
          </p:nvPr>
        </p:nvSpPr>
        <p:spPr>
          <a:xfrm>
            <a:off x="1062750" y="736600"/>
            <a:ext cx="18013200" cy="99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225">
            <a:noAutofit/>
          </a:bodyPr>
          <a:lstStyle/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O que enfrentamos:</a:t>
            </a:r>
            <a:endParaRPr sz="6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Empresas de ônibus</a:t>
            </a: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 com o controle absoluto de estrutura de custos e operação</a:t>
            </a:r>
            <a:br>
              <a:rPr b="0" lang="en-US" sz="30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Poder público</a:t>
            </a: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 cada vez mais se retirando do controle e regulação</a:t>
            </a:r>
            <a:endParaRPr b="0"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Precarização</a:t>
            </a: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 do transporte - menos linhas, corte de cobradores</a:t>
            </a:r>
            <a:endParaRPr b="0"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15980538" y="3131156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17"/>
          <p:cNvSpPr/>
          <p:nvPr/>
        </p:nvSpPr>
        <p:spPr>
          <a:xfrm>
            <a:off x="17728595" y="1724523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" name="Google Shape;166;p17"/>
          <p:cNvSpPr/>
          <p:nvPr/>
        </p:nvSpPr>
        <p:spPr>
          <a:xfrm>
            <a:off x="15265058" y="1763119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" name="Google Shape;167;p17"/>
          <p:cNvSpPr/>
          <p:nvPr/>
        </p:nvSpPr>
        <p:spPr>
          <a:xfrm>
            <a:off x="16612972" y="494686"/>
            <a:ext cx="566400" cy="566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" name="Google Shape;168;p17"/>
          <p:cNvSpPr/>
          <p:nvPr/>
        </p:nvSpPr>
        <p:spPr>
          <a:xfrm>
            <a:off x="18835963" y="517375"/>
            <a:ext cx="840900" cy="840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7"/>
          <p:cNvSpPr/>
          <p:nvPr/>
        </p:nvSpPr>
        <p:spPr>
          <a:xfrm>
            <a:off x="18415798" y="3345646"/>
            <a:ext cx="644400" cy="643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" name="Google Shape;170;p17"/>
          <p:cNvSpPr/>
          <p:nvPr/>
        </p:nvSpPr>
        <p:spPr>
          <a:xfrm>
            <a:off x="17244627" y="2791303"/>
            <a:ext cx="875400" cy="1511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" name="Google Shape;171;p17"/>
          <p:cNvSpPr/>
          <p:nvPr/>
        </p:nvSpPr>
        <p:spPr>
          <a:xfrm>
            <a:off x="16278088" y="1526016"/>
            <a:ext cx="736500" cy="127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" name="Google Shape;172;p17"/>
          <p:cNvSpPr/>
          <p:nvPr/>
        </p:nvSpPr>
        <p:spPr>
          <a:xfrm>
            <a:off x="18788245" y="1888026"/>
            <a:ext cx="703500" cy="1214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" name="Google Shape;173;p17"/>
          <p:cNvSpPr/>
          <p:nvPr/>
        </p:nvSpPr>
        <p:spPr>
          <a:xfrm>
            <a:off x="17647175" y="30889"/>
            <a:ext cx="703800" cy="12141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-50" y="137075"/>
            <a:ext cx="20103465" cy="11308715"/>
          </a:xfrm>
          <a:custGeom>
            <a:rect b="b" l="l" r="r" t="t"/>
            <a:pathLst>
              <a:path extrusionOk="0" h="11308715" w="20103465">
                <a:moveTo>
                  <a:pt x="0" y="11308556"/>
                </a:moveTo>
                <a:lnTo>
                  <a:pt x="20103262" y="11308556"/>
                </a:lnTo>
                <a:lnTo>
                  <a:pt x="201032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" name="Google Shape;179;p18"/>
          <p:cNvSpPr/>
          <p:nvPr/>
        </p:nvSpPr>
        <p:spPr>
          <a:xfrm>
            <a:off x="17250" y="0"/>
            <a:ext cx="20104200" cy="113778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18"/>
          <p:cNvSpPr txBox="1"/>
          <p:nvPr>
            <p:ph type="title"/>
          </p:nvPr>
        </p:nvSpPr>
        <p:spPr>
          <a:xfrm>
            <a:off x="1062750" y="736600"/>
            <a:ext cx="18013200" cy="99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225">
            <a:noAutofit/>
          </a:bodyPr>
          <a:lstStyle/>
          <a:p>
            <a:pPr indent="0" lvl="0" marL="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A tal da Auditoria - agora vai</a:t>
            </a:r>
            <a:r>
              <a:rPr lang="en-US" sz="4800">
                <a:solidFill>
                  <a:srgbClr val="FFE700"/>
                </a:solidFill>
              </a:rPr>
              <a:t>?</a:t>
            </a:r>
            <a:endParaRPr sz="6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“Vamos abrir a caixa-preta!”</a:t>
            </a:r>
            <a:br>
              <a:rPr b="0" lang="en-US" sz="30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Participação popular - essa desconhecida.</a:t>
            </a:r>
            <a:endParaRPr b="0"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6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rgbClr val="FFE700"/>
                </a:solidFill>
                <a:latin typeface="Calibri"/>
                <a:ea typeface="Calibri"/>
                <a:cs typeface="Calibri"/>
                <a:sym typeface="Calibri"/>
              </a:rPr>
              <a:t>Auditar o quê, exatamente?</a:t>
            </a:r>
            <a:endParaRPr b="0" sz="4800">
              <a:solidFill>
                <a:srgbClr val="FFE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5980538" y="3131156"/>
            <a:ext cx="908400" cy="90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2" name="Google Shape;182;p18"/>
          <p:cNvSpPr/>
          <p:nvPr/>
        </p:nvSpPr>
        <p:spPr>
          <a:xfrm>
            <a:off x="17728595" y="1724523"/>
            <a:ext cx="644400" cy="64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" name="Google Shape;183;p18"/>
          <p:cNvSpPr/>
          <p:nvPr/>
        </p:nvSpPr>
        <p:spPr>
          <a:xfrm>
            <a:off x="15265058" y="1763119"/>
            <a:ext cx="566400" cy="56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4" name="Google Shape;184;p18"/>
          <p:cNvSpPr/>
          <p:nvPr/>
        </p:nvSpPr>
        <p:spPr>
          <a:xfrm>
            <a:off x="16612972" y="494686"/>
            <a:ext cx="566400" cy="566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18"/>
          <p:cNvSpPr/>
          <p:nvPr/>
        </p:nvSpPr>
        <p:spPr>
          <a:xfrm>
            <a:off x="19060188" y="137075"/>
            <a:ext cx="840900" cy="840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6" name="Google Shape;186;p18"/>
          <p:cNvSpPr/>
          <p:nvPr/>
        </p:nvSpPr>
        <p:spPr>
          <a:xfrm>
            <a:off x="18872748" y="3114971"/>
            <a:ext cx="644400" cy="643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" name="Google Shape;187;p18"/>
          <p:cNvSpPr/>
          <p:nvPr/>
        </p:nvSpPr>
        <p:spPr>
          <a:xfrm>
            <a:off x="17443152" y="2829503"/>
            <a:ext cx="875400" cy="1511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8" name="Google Shape;188;p18"/>
          <p:cNvSpPr/>
          <p:nvPr/>
        </p:nvSpPr>
        <p:spPr>
          <a:xfrm>
            <a:off x="16300935" y="1503169"/>
            <a:ext cx="736500" cy="127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" name="Google Shape;189;p18"/>
          <p:cNvSpPr/>
          <p:nvPr/>
        </p:nvSpPr>
        <p:spPr>
          <a:xfrm>
            <a:off x="18696870" y="1439276"/>
            <a:ext cx="703500" cy="1214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" name="Google Shape;190;p18"/>
          <p:cNvSpPr/>
          <p:nvPr/>
        </p:nvSpPr>
        <p:spPr>
          <a:xfrm>
            <a:off x="17655775" y="330614"/>
            <a:ext cx="703800" cy="12141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E7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0" y="0"/>
            <a:ext cx="20103465" cy="11308715"/>
          </a:xfrm>
          <a:custGeom>
            <a:rect b="b" l="l" r="r" t="t"/>
            <a:pathLst>
              <a:path extrusionOk="0" h="11308715" w="20103465">
                <a:moveTo>
                  <a:pt x="0" y="11308556"/>
                </a:moveTo>
                <a:lnTo>
                  <a:pt x="20103262" y="11308556"/>
                </a:lnTo>
                <a:lnTo>
                  <a:pt x="201032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7DC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6" name="Google Shape;196;p19"/>
          <p:cNvSpPr/>
          <p:nvPr/>
        </p:nvSpPr>
        <p:spPr>
          <a:xfrm>
            <a:off x="0" y="0"/>
            <a:ext cx="20104200" cy="11308500"/>
          </a:xfrm>
          <a:prstGeom prst="rect">
            <a:avLst/>
          </a:prstGeom>
          <a:solidFill>
            <a:srgbClr val="FFE7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19"/>
          <p:cNvSpPr txBox="1"/>
          <p:nvPr>
            <p:ph type="title"/>
          </p:nvPr>
        </p:nvSpPr>
        <p:spPr>
          <a:xfrm>
            <a:off x="5249800" y="1992125"/>
            <a:ext cx="9604500" cy="7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225">
            <a:noAutofit/>
          </a:bodyPr>
          <a:lstStyle/>
          <a:p>
            <a:pPr indent="0" lvl="0" marL="114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Não tem jeito. </a:t>
            </a:r>
            <a:endParaRPr sz="1200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Vamos ter que calcular a tarifa.</a:t>
            </a:r>
            <a:endParaRPr sz="1200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" name="Google Shape;203;p20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Histórico: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517775" y="1586550"/>
            <a:ext cx="19811700" cy="9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noAutofit/>
          </a:bodyPr>
          <a:lstStyle/>
          <a:p>
            <a:pPr indent="-635" lvl="0" marL="12700" marR="116840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</a:rPr>
              <a:t>1982. </a:t>
            </a:r>
            <a:r>
              <a:rPr lang="en-US" sz="4500">
                <a:solidFill>
                  <a:schemeClr val="lt1"/>
                </a:solidFill>
              </a:rPr>
              <a:t>Unificação tarifária e criação da Câmara de Compensação Tarifária</a:t>
            </a:r>
            <a:endParaRPr sz="4500">
              <a:solidFill>
                <a:schemeClr val="lt1"/>
              </a:solidFill>
            </a:endParaRPr>
          </a:p>
          <a:p>
            <a:pPr indent="-635" lvl="0" marL="12700" marR="116840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</a:rPr>
              <a:t>1991. </a:t>
            </a:r>
            <a:r>
              <a:rPr lang="en-US" sz="4500">
                <a:solidFill>
                  <a:schemeClr val="lt1"/>
                </a:solidFill>
              </a:rPr>
              <a:t>Criação da BHTRANS</a:t>
            </a:r>
            <a:endParaRPr sz="4500">
              <a:solidFill>
                <a:schemeClr val="lt1"/>
              </a:solidFill>
            </a:endParaRPr>
          </a:p>
          <a:p>
            <a:pPr indent="-635" lvl="0" marL="12700" marR="116840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7400">
                <a:solidFill>
                  <a:srgbClr val="F7DC5B"/>
                </a:solidFill>
              </a:rPr>
              <a:t>1998. </a:t>
            </a:r>
            <a:r>
              <a:rPr lang="en-US" sz="4500">
                <a:solidFill>
                  <a:schemeClr val="lt1"/>
                </a:solidFill>
              </a:rPr>
              <a:t>1ª Licitação do transporte público</a:t>
            </a:r>
            <a:endParaRPr sz="4500">
              <a:solidFill>
                <a:schemeClr val="lt1"/>
              </a:solidFill>
            </a:endParaRPr>
          </a:p>
          <a:p>
            <a:pPr indent="-635" lvl="0" marL="12700" marR="116840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2008. </a:t>
            </a:r>
            <a:r>
              <a:rPr lang="en-US" sz="4500">
                <a:solidFill>
                  <a:srgbClr val="FFFFFF"/>
                </a:solidFill>
              </a:rPr>
              <a:t>2PBH “reconhece” dívida de R$470 mi com as empresas de ônibus. 2ª Licitação do transporte público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R$1,90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354330" rtl="0" algn="l">
              <a:lnSpc>
                <a:spcPct val="1059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2013.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500">
                <a:solidFill>
                  <a:srgbClr val="FFFFFF"/>
                </a:solidFill>
              </a:rPr>
              <a:t>Ao longo do ano,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empresas de ônibus recebem </a:t>
            </a:r>
            <a:r>
              <a:rPr lang="en-US" sz="4500">
                <a:solidFill>
                  <a:srgbClr val="FFFFFF"/>
                </a:solidFill>
              </a:rPr>
              <a:t>uma série de isenções de impostos e tributos.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78740" rtl="0" algn="l">
              <a:lnSpc>
                <a:spcPct val="111400"/>
              </a:lnSpc>
              <a:spcBef>
                <a:spcPts val="248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Jornadas de Junho.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tarifa é reduzida em 15 centavos e não tem  aumento no fim do ano!</a:t>
            </a:r>
            <a:r>
              <a:rPr lang="en-US" sz="4500"/>
              <a:t>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R$2,65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0" name="Google Shape;210;p21"/>
          <p:cNvSpPr txBox="1"/>
          <p:nvPr>
            <p:ph type="title"/>
          </p:nvPr>
        </p:nvSpPr>
        <p:spPr>
          <a:xfrm>
            <a:off x="908737" y="328075"/>
            <a:ext cx="4403725" cy="115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Histórico: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908580" y="2548321"/>
            <a:ext cx="18000980" cy="7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noAutofit/>
          </a:bodyPr>
          <a:lstStyle/>
          <a:p>
            <a:pPr indent="0" lvl="0" marL="12700" marR="781685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2014.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 quase um ano de atraso e depois de numerosas  datas previstas para a inauguração, começa a operação do MOVE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a Copa do Mundo.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140970" rtl="0" algn="l">
              <a:lnSpc>
                <a:spcPct val="111400"/>
              </a:lnSpc>
              <a:spcBef>
                <a:spcPts val="248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Prefeitura publica o resultado da 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“verificação independente”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feita  sobre o sistema para o período 2008-13.</a:t>
            </a:r>
            <a:endParaRPr sz="4500">
              <a:latin typeface="Arial"/>
              <a:ea typeface="Arial"/>
              <a:cs typeface="Arial"/>
              <a:sym typeface="Arial"/>
            </a:endParaRPr>
          </a:p>
          <a:p>
            <a:pPr indent="-285750" lvl="0" marL="12700" marR="5080" rtl="0" algn="l">
              <a:lnSpc>
                <a:spcPct val="111400"/>
              </a:lnSpc>
              <a:spcBef>
                <a:spcPts val="247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Char char="-"/>
            </a:pP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Após denúncia do Tarifa Zero ao MP, J</a:t>
            </a:r>
            <a:r>
              <a:rPr b="1"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ustiça suspende por 30 dias  o aumento das passagens</a:t>
            </a:r>
            <a:r>
              <a:rPr lang="en-US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por conta das irregularidades no estudo  apresentado pela EY. </a:t>
            </a:r>
            <a:r>
              <a:rPr b="1" lang="en-US" sz="4500">
                <a:solidFill>
                  <a:srgbClr val="F7DC5B"/>
                </a:solidFill>
                <a:latin typeface="Arial"/>
                <a:ea typeface="Arial"/>
                <a:cs typeface="Arial"/>
                <a:sym typeface="Arial"/>
              </a:rPr>
              <a:t>Tarifa: R$2,85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