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445931" y="-615076"/>
            <a:ext cx="5842069" cy="7218270"/>
          </a:xfrm>
          <a:custGeom>
            <a:avLst/>
            <a:gdLst/>
            <a:ahLst/>
            <a:cxnLst/>
            <a:rect r="r" b="b" t="t" l="l"/>
            <a:pathLst>
              <a:path h="7218270" w="5842069">
                <a:moveTo>
                  <a:pt x="0" y="0"/>
                </a:moveTo>
                <a:lnTo>
                  <a:pt x="5842069" y="0"/>
                </a:lnTo>
                <a:lnTo>
                  <a:pt x="5842069" y="7218270"/>
                </a:lnTo>
                <a:lnTo>
                  <a:pt x="0" y="7218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823" t="-30903" r="-68260" b="-123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30975" y="0"/>
            <a:ext cx="4728784" cy="6286440"/>
          </a:xfrm>
          <a:custGeom>
            <a:avLst/>
            <a:gdLst/>
            <a:ahLst/>
            <a:cxnLst/>
            <a:rect r="r" b="b" t="t" l="l"/>
            <a:pathLst>
              <a:path h="6286440" w="4728784">
                <a:moveTo>
                  <a:pt x="0" y="0"/>
                </a:moveTo>
                <a:lnTo>
                  <a:pt x="4728784" y="0"/>
                </a:lnTo>
                <a:lnTo>
                  <a:pt x="4728784" y="6286440"/>
                </a:lnTo>
                <a:lnTo>
                  <a:pt x="0" y="628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405" t="-33161" r="-59118" b="-530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919228" y="29178"/>
            <a:ext cx="4056897" cy="6574016"/>
          </a:xfrm>
          <a:custGeom>
            <a:avLst/>
            <a:gdLst/>
            <a:ahLst/>
            <a:cxnLst/>
            <a:rect r="r" b="b" t="t" l="l"/>
            <a:pathLst>
              <a:path h="6574016" w="4056897">
                <a:moveTo>
                  <a:pt x="0" y="0"/>
                </a:moveTo>
                <a:lnTo>
                  <a:pt x="4056897" y="0"/>
                </a:lnTo>
                <a:lnTo>
                  <a:pt x="4056897" y="6574016"/>
                </a:lnTo>
                <a:lnTo>
                  <a:pt x="0" y="65740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7660" t="-22251" r="-8656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79475" y="172966"/>
            <a:ext cx="4151500" cy="6979281"/>
          </a:xfrm>
          <a:custGeom>
            <a:avLst/>
            <a:gdLst/>
            <a:ahLst/>
            <a:cxnLst/>
            <a:rect r="r" b="b" t="t" l="l"/>
            <a:pathLst>
              <a:path h="6979281" w="4151500">
                <a:moveTo>
                  <a:pt x="0" y="0"/>
                </a:moveTo>
                <a:lnTo>
                  <a:pt x="4151500" y="0"/>
                </a:lnTo>
                <a:lnTo>
                  <a:pt x="4151500" y="6979281"/>
                </a:lnTo>
                <a:lnTo>
                  <a:pt x="0" y="69792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590" t="-19068" r="-82808" b="-865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55225" y="536467"/>
            <a:ext cx="3656815" cy="10057593"/>
          </a:xfrm>
          <a:custGeom>
            <a:avLst/>
            <a:gdLst/>
            <a:ahLst/>
            <a:cxnLst/>
            <a:rect r="r" b="b" t="t" l="l"/>
            <a:pathLst>
              <a:path h="10057593" w="3656815">
                <a:moveTo>
                  <a:pt x="0" y="0"/>
                </a:moveTo>
                <a:lnTo>
                  <a:pt x="3656816" y="0"/>
                </a:lnTo>
                <a:lnTo>
                  <a:pt x="3656816" y="10057593"/>
                </a:lnTo>
                <a:lnTo>
                  <a:pt x="0" y="100575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8752" t="-8149" r="-156296" b="-1862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3433703"/>
            <a:ext cx="18288000" cy="5178187"/>
          </a:xfrm>
          <a:custGeom>
            <a:avLst/>
            <a:gdLst/>
            <a:ahLst/>
            <a:cxnLst/>
            <a:rect r="r" b="b" t="t" l="l"/>
            <a:pathLst>
              <a:path h="5178187" w="18288000">
                <a:moveTo>
                  <a:pt x="0" y="0"/>
                </a:moveTo>
                <a:lnTo>
                  <a:pt x="18288000" y="0"/>
                </a:lnTo>
                <a:lnTo>
                  <a:pt x="18288000" y="5178187"/>
                </a:lnTo>
                <a:lnTo>
                  <a:pt x="0" y="51781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781" t="-62970" r="-7687" b="-6840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976125" y="3433703"/>
            <a:ext cx="4709800" cy="7287776"/>
          </a:xfrm>
          <a:custGeom>
            <a:avLst/>
            <a:gdLst/>
            <a:ahLst/>
            <a:cxnLst/>
            <a:rect r="r" b="b" t="t" l="l"/>
            <a:pathLst>
              <a:path h="7287776" w="4709800">
                <a:moveTo>
                  <a:pt x="0" y="0"/>
                </a:moveTo>
                <a:lnTo>
                  <a:pt x="4709800" y="0"/>
                </a:lnTo>
                <a:lnTo>
                  <a:pt x="4709800" y="7287775"/>
                </a:lnTo>
                <a:lnTo>
                  <a:pt x="0" y="72877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1629" t="-22413" r="-102399" b="-551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3662606"/>
            <a:ext cx="5128209" cy="6931453"/>
          </a:xfrm>
          <a:custGeom>
            <a:avLst/>
            <a:gdLst/>
            <a:ahLst/>
            <a:cxnLst/>
            <a:rect r="r" b="b" t="t" l="l"/>
            <a:pathLst>
              <a:path h="6931453" w="5128209">
                <a:moveTo>
                  <a:pt x="0" y="0"/>
                </a:moveTo>
                <a:lnTo>
                  <a:pt x="5128209" y="0"/>
                </a:lnTo>
                <a:lnTo>
                  <a:pt x="5128209" y="6931454"/>
                </a:lnTo>
                <a:lnTo>
                  <a:pt x="0" y="69314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6289" t="-37217" r="-52359" b="-6252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144000" y="3478757"/>
            <a:ext cx="5402140" cy="7187566"/>
          </a:xfrm>
          <a:custGeom>
            <a:avLst/>
            <a:gdLst/>
            <a:ahLst/>
            <a:cxnLst/>
            <a:rect r="r" b="b" t="t" l="l"/>
            <a:pathLst>
              <a:path h="7187566" w="5402140">
                <a:moveTo>
                  <a:pt x="0" y="0"/>
                </a:moveTo>
                <a:lnTo>
                  <a:pt x="5402140" y="0"/>
                </a:lnTo>
                <a:lnTo>
                  <a:pt x="5402140" y="7187566"/>
                </a:lnTo>
                <a:lnTo>
                  <a:pt x="0" y="7187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2474" t="-49545" r="-82913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40524" y="3368446"/>
            <a:ext cx="3169155" cy="7297877"/>
          </a:xfrm>
          <a:custGeom>
            <a:avLst/>
            <a:gdLst/>
            <a:ahLst/>
            <a:cxnLst/>
            <a:rect r="r" b="b" t="t" l="l"/>
            <a:pathLst>
              <a:path h="7297877" w="3169155">
                <a:moveTo>
                  <a:pt x="0" y="0"/>
                </a:moveTo>
                <a:lnTo>
                  <a:pt x="3169155" y="0"/>
                </a:lnTo>
                <a:lnTo>
                  <a:pt x="3169155" y="7297877"/>
                </a:lnTo>
                <a:lnTo>
                  <a:pt x="0" y="729787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61823" t="-7790" r="-132216" b="-2050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BE99">
                <a:alpha val="2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812800" cy="927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195758" y="0"/>
            <a:ext cx="4443888" cy="10287000"/>
            <a:chOff x="0" y="0"/>
            <a:chExt cx="1913890" cy="44303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13890" cy="4430397"/>
            </a:xfrm>
            <a:custGeom>
              <a:avLst/>
              <a:gdLst/>
              <a:ahLst/>
              <a:cxnLst/>
              <a:rect r="r" b="b" t="t" l="l"/>
              <a:pathLst>
                <a:path h="4430397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4430397"/>
                  </a:lnTo>
                  <a:lnTo>
                    <a:pt x="0" y="4430397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965626" y="907014"/>
            <a:ext cx="5230132" cy="6462181"/>
          </a:xfrm>
          <a:custGeom>
            <a:avLst/>
            <a:gdLst/>
            <a:ahLst/>
            <a:cxnLst/>
            <a:rect r="r" b="b" t="t" l="l"/>
            <a:pathLst>
              <a:path h="6462181" w="5230132">
                <a:moveTo>
                  <a:pt x="0" y="0"/>
                </a:moveTo>
                <a:lnTo>
                  <a:pt x="5230132" y="0"/>
                </a:lnTo>
                <a:lnTo>
                  <a:pt x="5230132" y="6462182"/>
                </a:lnTo>
                <a:lnTo>
                  <a:pt x="0" y="6462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823" t="-30903" r="-68260" b="-1235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678545" y="1648661"/>
            <a:ext cx="4233460" cy="5627957"/>
          </a:xfrm>
          <a:custGeom>
            <a:avLst/>
            <a:gdLst/>
            <a:ahLst/>
            <a:cxnLst/>
            <a:rect r="r" b="b" t="t" l="l"/>
            <a:pathLst>
              <a:path h="5627957" w="4233460">
                <a:moveTo>
                  <a:pt x="0" y="0"/>
                </a:moveTo>
                <a:lnTo>
                  <a:pt x="4233460" y="0"/>
                </a:lnTo>
                <a:lnTo>
                  <a:pt x="4233460" y="5627957"/>
                </a:lnTo>
                <a:lnTo>
                  <a:pt x="0" y="5627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405" t="-33161" r="-59118" b="-530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248607" y="1288267"/>
            <a:ext cx="3631952" cy="5885411"/>
          </a:xfrm>
          <a:custGeom>
            <a:avLst/>
            <a:gdLst/>
            <a:ahLst/>
            <a:cxnLst/>
            <a:rect r="r" b="b" t="t" l="l"/>
            <a:pathLst>
              <a:path h="5885411" w="3631952">
                <a:moveTo>
                  <a:pt x="0" y="0"/>
                </a:moveTo>
                <a:lnTo>
                  <a:pt x="3631952" y="0"/>
                </a:lnTo>
                <a:lnTo>
                  <a:pt x="3631952" y="5885411"/>
                </a:lnTo>
                <a:lnTo>
                  <a:pt x="0" y="58854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7660" t="-22251" r="-86569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065018" y="4243313"/>
            <a:ext cx="4216465" cy="6524407"/>
          </a:xfrm>
          <a:custGeom>
            <a:avLst/>
            <a:gdLst/>
            <a:ahLst/>
            <a:cxnLst/>
            <a:rect r="r" b="b" t="t" l="l"/>
            <a:pathLst>
              <a:path h="6524407" w="4216465">
                <a:moveTo>
                  <a:pt x="0" y="0"/>
                </a:moveTo>
                <a:lnTo>
                  <a:pt x="4216465" y="0"/>
                </a:lnTo>
                <a:lnTo>
                  <a:pt x="4216465" y="6524406"/>
                </a:lnTo>
                <a:lnTo>
                  <a:pt x="0" y="6524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1629" t="-22413" r="-102399" b="-551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2369" y="1648661"/>
            <a:ext cx="3716645" cy="6248226"/>
          </a:xfrm>
          <a:custGeom>
            <a:avLst/>
            <a:gdLst/>
            <a:ahLst/>
            <a:cxnLst/>
            <a:rect r="r" b="b" t="t" l="l"/>
            <a:pathLst>
              <a:path h="6248226" w="3716645">
                <a:moveTo>
                  <a:pt x="0" y="0"/>
                </a:moveTo>
                <a:lnTo>
                  <a:pt x="3716645" y="0"/>
                </a:lnTo>
                <a:lnTo>
                  <a:pt x="3716645" y="6248225"/>
                </a:lnTo>
                <a:lnTo>
                  <a:pt x="0" y="6248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590" t="-19068" r="-82808" b="-8655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70691" y="2359338"/>
            <a:ext cx="3015708" cy="8294310"/>
          </a:xfrm>
          <a:custGeom>
            <a:avLst/>
            <a:gdLst/>
            <a:ahLst/>
            <a:cxnLst/>
            <a:rect r="r" b="b" t="t" l="l"/>
            <a:pathLst>
              <a:path h="8294310" w="3015708">
                <a:moveTo>
                  <a:pt x="0" y="0"/>
                </a:moveTo>
                <a:lnTo>
                  <a:pt x="3015708" y="0"/>
                </a:lnTo>
                <a:lnTo>
                  <a:pt x="3015708" y="8294309"/>
                </a:lnTo>
                <a:lnTo>
                  <a:pt x="0" y="82943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8752" t="-8149" r="-156296" b="-1862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5026054"/>
            <a:ext cx="4247949" cy="5741666"/>
          </a:xfrm>
          <a:custGeom>
            <a:avLst/>
            <a:gdLst/>
            <a:ahLst/>
            <a:cxnLst/>
            <a:rect r="r" b="b" t="t" l="l"/>
            <a:pathLst>
              <a:path h="5741666" w="4247949">
                <a:moveTo>
                  <a:pt x="0" y="0"/>
                </a:moveTo>
                <a:lnTo>
                  <a:pt x="4247949" y="0"/>
                </a:lnTo>
                <a:lnTo>
                  <a:pt x="4247949" y="5741665"/>
                </a:lnTo>
                <a:lnTo>
                  <a:pt x="0" y="57416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6289" t="-37217" r="-52359" b="-625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46441" y="4335794"/>
            <a:ext cx="4836285" cy="6434694"/>
          </a:xfrm>
          <a:custGeom>
            <a:avLst/>
            <a:gdLst/>
            <a:ahLst/>
            <a:cxnLst/>
            <a:rect r="r" b="b" t="t" l="l"/>
            <a:pathLst>
              <a:path h="6434694" w="4836285">
                <a:moveTo>
                  <a:pt x="0" y="0"/>
                </a:moveTo>
                <a:lnTo>
                  <a:pt x="4836285" y="0"/>
                </a:lnTo>
                <a:lnTo>
                  <a:pt x="4836285" y="6434694"/>
                </a:lnTo>
                <a:lnTo>
                  <a:pt x="0" y="64346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2474" t="-49545" r="-82913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165754" y="4138105"/>
            <a:ext cx="2837198" cy="7872856"/>
          </a:xfrm>
          <a:custGeom>
            <a:avLst/>
            <a:gdLst/>
            <a:ahLst/>
            <a:cxnLst/>
            <a:rect r="r" b="b" t="t" l="l"/>
            <a:pathLst>
              <a:path h="7872856" w="2837198">
                <a:moveTo>
                  <a:pt x="0" y="0"/>
                </a:moveTo>
                <a:lnTo>
                  <a:pt x="2837198" y="0"/>
                </a:lnTo>
                <a:lnTo>
                  <a:pt x="2837198" y="7872856"/>
                </a:lnTo>
                <a:lnTo>
                  <a:pt x="0" y="78728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61823" t="-6464" r="-132216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448974" y="118379"/>
            <a:ext cx="3937457" cy="9907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1"/>
              </a:lnSpc>
              <a:spcBef>
                <a:spcPct val="0"/>
              </a:spcBef>
            </a:pPr>
            <a:r>
              <a:rPr lang="en-US" sz="2481" spc="245">
                <a:solidFill>
                  <a:srgbClr val="FFFFFF"/>
                </a:solidFill>
                <a:latin typeface="Bebas Neue"/>
              </a:rPr>
              <a:t>EM dezembro de 2022 iniciamos o desenvolvimento da plataforma cooperativista com apoio do NÚCLEO DE TECNOLOGIA DO MTST E DA UNIVERSIDADE DE CAMPINAS. SÃO OBJETIVOS almejados o letramento digital e o desenvolvimento  em linguagem de programação, uma vez que entendemos que este é o caminho para gerirmos nossa própria plataforma, com desenvolvimento de algoritmo próprio, que prioriza condições decentes de trabalho.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40480" y="1028700"/>
            <a:ext cx="6607039" cy="6607039"/>
          </a:xfrm>
          <a:custGeom>
            <a:avLst/>
            <a:gdLst/>
            <a:ahLst/>
            <a:cxnLst/>
            <a:rect r="r" b="b" t="t" l="l"/>
            <a:pathLst>
              <a:path h="6607039" w="6607039">
                <a:moveTo>
                  <a:pt x="0" y="0"/>
                </a:moveTo>
                <a:lnTo>
                  <a:pt x="6607040" y="0"/>
                </a:lnTo>
                <a:lnTo>
                  <a:pt x="6607040" y="6607039"/>
                </a:lnTo>
                <a:lnTo>
                  <a:pt x="0" y="6607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80979" y="8794433"/>
            <a:ext cx="4913412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5"/>
              </a:lnSpc>
              <a:spcBef>
                <a:spcPct val="0"/>
              </a:spcBef>
            </a:pPr>
            <a:r>
              <a:rPr lang="en-US" sz="3500" spc="346">
                <a:solidFill>
                  <a:srgbClr val="000000"/>
                </a:solidFill>
                <a:latin typeface="Bebas Neue"/>
              </a:rPr>
              <a:t>•  @senoritas_courier  •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97195" y="7851231"/>
            <a:ext cx="6493609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5"/>
              </a:lnSpc>
              <a:spcBef>
                <a:spcPct val="0"/>
              </a:spcBef>
            </a:pPr>
            <a:r>
              <a:rPr lang="en-US" sz="3500" spc="346">
                <a:solidFill>
                  <a:srgbClr val="000000"/>
                </a:solidFill>
                <a:latin typeface="Bebas Neue"/>
              </a:rPr>
              <a:t> •  senoritas.courier@gmail.com  •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88519" y="1288019"/>
            <a:ext cx="7710963" cy="7710963"/>
          </a:xfrm>
          <a:custGeom>
            <a:avLst/>
            <a:gdLst/>
            <a:ahLst/>
            <a:cxnLst/>
            <a:rect r="r" b="b" t="t" l="l"/>
            <a:pathLst>
              <a:path h="7710963" w="7710963">
                <a:moveTo>
                  <a:pt x="0" y="0"/>
                </a:moveTo>
                <a:lnTo>
                  <a:pt x="7710962" y="0"/>
                </a:lnTo>
                <a:lnTo>
                  <a:pt x="7710962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DAE9mvMcfUQ</dc:identifier>
  <dcterms:modified xsi:type="dcterms:W3CDTF">2011-08-01T06:04:30Z</dcterms:modified>
  <cp:revision>1</cp:revision>
  <dc:title>PORTIFÓLIO SEÑORITAS 2022</dc:title>
</cp:coreProperties>
</file>